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1110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244B6F-BE7B-4937-814E-52B2296F00D7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CA5BF9-673A-48A8-B2DE-C8322AB15A33}">
      <dgm:prSet/>
      <dgm:spPr/>
      <dgm:t>
        <a:bodyPr/>
        <a:lstStyle/>
        <a:p>
          <a:r>
            <a:rPr lang="nl-NL"/>
            <a:t>Project keuze</a:t>
          </a:r>
          <a:endParaRPr lang="en-US"/>
        </a:p>
      </dgm:t>
    </dgm:pt>
    <dgm:pt modelId="{02AC92D5-B593-4826-A11F-28E45852C246}" type="parTrans" cxnId="{4E43A475-CE13-45B7-B6C7-6D32CB7D70E3}">
      <dgm:prSet/>
      <dgm:spPr/>
      <dgm:t>
        <a:bodyPr/>
        <a:lstStyle/>
        <a:p>
          <a:endParaRPr lang="en-US"/>
        </a:p>
      </dgm:t>
    </dgm:pt>
    <dgm:pt modelId="{4670A600-08E7-4373-9CA8-F50AB82827F9}" type="sibTrans" cxnId="{4E43A475-CE13-45B7-B6C7-6D32CB7D70E3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0327999E-04C0-4097-A574-C9A262D3EB79}">
      <dgm:prSet/>
      <dgm:spPr/>
      <dgm:t>
        <a:bodyPr/>
        <a:lstStyle/>
        <a:p>
          <a:r>
            <a:rPr lang="nl-NL" dirty="0"/>
            <a:t>Wat &amp; waarom  encryptie?</a:t>
          </a:r>
          <a:endParaRPr lang="en-US" dirty="0"/>
        </a:p>
      </dgm:t>
    </dgm:pt>
    <dgm:pt modelId="{A7DF3348-E637-4C7F-B308-0EA074F68472}" type="parTrans" cxnId="{413108C3-AD16-4BD9-B723-B0668DC2A793}">
      <dgm:prSet/>
      <dgm:spPr/>
      <dgm:t>
        <a:bodyPr/>
        <a:lstStyle/>
        <a:p>
          <a:endParaRPr lang="en-US"/>
        </a:p>
      </dgm:t>
    </dgm:pt>
    <dgm:pt modelId="{8F24E0A6-95A2-40C6-A1ED-6921716980A3}" type="sibTrans" cxnId="{413108C3-AD16-4BD9-B723-B0668DC2A793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D56388B4-9B84-4823-ACBE-0A43164F2CE5}">
      <dgm:prSet/>
      <dgm:spPr/>
      <dgm:t>
        <a:bodyPr/>
        <a:lstStyle/>
        <a:p>
          <a:r>
            <a:rPr lang="nl-NL" dirty="0"/>
            <a:t>Aanpak encryptie</a:t>
          </a:r>
          <a:endParaRPr lang="en-US" dirty="0"/>
        </a:p>
      </dgm:t>
    </dgm:pt>
    <dgm:pt modelId="{6A9F5229-6162-441F-B118-A2A0EC797738}" type="parTrans" cxnId="{81ECED0F-EE5E-4397-9E16-04EB1A369C78}">
      <dgm:prSet/>
      <dgm:spPr/>
      <dgm:t>
        <a:bodyPr/>
        <a:lstStyle/>
        <a:p>
          <a:endParaRPr lang="en-US"/>
        </a:p>
      </dgm:t>
    </dgm:pt>
    <dgm:pt modelId="{4AA3AE19-0A28-45C1-8C2E-49D6F72B4F10}" type="sibTrans" cxnId="{81ECED0F-EE5E-4397-9E16-04EB1A369C78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9E06A1C3-0BF7-4E23-BB1B-9E809FFA05F7}">
      <dgm:prSet/>
      <dgm:spPr/>
      <dgm:t>
        <a:bodyPr/>
        <a:lstStyle/>
        <a:p>
          <a:r>
            <a:rPr lang="nl-NL" dirty="0"/>
            <a:t>Aanpak </a:t>
          </a:r>
          <a:r>
            <a:rPr lang="nl-NL" dirty="0" err="1"/>
            <a:t>netcat</a:t>
          </a:r>
          <a:r>
            <a:rPr lang="nl-NL" dirty="0"/>
            <a:t> &amp; GUI</a:t>
          </a:r>
          <a:endParaRPr lang="en-US" dirty="0"/>
        </a:p>
      </dgm:t>
    </dgm:pt>
    <dgm:pt modelId="{8095EB1D-3CA6-4816-A7B8-4097AD8CCD28}" type="parTrans" cxnId="{810AE332-1108-406E-ACCD-26092F7C0B8F}">
      <dgm:prSet/>
      <dgm:spPr/>
      <dgm:t>
        <a:bodyPr/>
        <a:lstStyle/>
        <a:p>
          <a:endParaRPr lang="en-US"/>
        </a:p>
      </dgm:t>
    </dgm:pt>
    <dgm:pt modelId="{CE9965D1-9C67-4254-A46C-D5FB7FD308E3}" type="sibTrans" cxnId="{810AE332-1108-406E-ACCD-26092F7C0B8F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7BC00006-0A2C-413B-AD3D-80CBBFCD43FD}">
      <dgm:prSet/>
      <dgm:spPr/>
      <dgm:t>
        <a:bodyPr/>
        <a:lstStyle/>
        <a:p>
          <a:r>
            <a:rPr lang="nl-NL"/>
            <a:t>Demonstratie</a:t>
          </a:r>
          <a:endParaRPr lang="en-US"/>
        </a:p>
      </dgm:t>
    </dgm:pt>
    <dgm:pt modelId="{98D0A065-DB3F-4785-8341-947EE868F313}" type="parTrans" cxnId="{56C75620-FC9F-4106-A312-ACD9DE9B83DC}">
      <dgm:prSet/>
      <dgm:spPr/>
      <dgm:t>
        <a:bodyPr/>
        <a:lstStyle/>
        <a:p>
          <a:endParaRPr lang="en-US"/>
        </a:p>
      </dgm:t>
    </dgm:pt>
    <dgm:pt modelId="{709FF5CF-14CB-4785-9D12-A16681A01D3A}" type="sibTrans" cxnId="{56C75620-FC9F-4106-A312-ACD9DE9B83DC}">
      <dgm:prSet phldrT="05" phldr="0"/>
      <dgm:spPr/>
      <dgm:t>
        <a:bodyPr/>
        <a:lstStyle/>
        <a:p>
          <a:r>
            <a:rPr lang="en-US"/>
            <a:t>05</a:t>
          </a:r>
        </a:p>
      </dgm:t>
    </dgm:pt>
    <dgm:pt modelId="{3A23BFCB-75AB-46F8-B466-6CC840D31EC4}">
      <dgm:prSet/>
      <dgm:spPr/>
      <dgm:t>
        <a:bodyPr/>
        <a:lstStyle/>
        <a:p>
          <a:r>
            <a:rPr lang="nl-NL"/>
            <a:t>vragen</a:t>
          </a:r>
          <a:endParaRPr lang="en-US"/>
        </a:p>
      </dgm:t>
    </dgm:pt>
    <dgm:pt modelId="{FB4CF025-16A5-4DE9-9373-A16FC9D671BF}" type="parTrans" cxnId="{3BC63CBE-BC91-42A0-9E7B-1DB384590A62}">
      <dgm:prSet/>
      <dgm:spPr/>
      <dgm:t>
        <a:bodyPr/>
        <a:lstStyle/>
        <a:p>
          <a:endParaRPr lang="en-US"/>
        </a:p>
      </dgm:t>
    </dgm:pt>
    <dgm:pt modelId="{24533E78-BB44-491C-B218-1546302405A9}" type="sibTrans" cxnId="{3BC63CBE-BC91-42A0-9E7B-1DB384590A62}">
      <dgm:prSet phldrT="06" phldr="0"/>
      <dgm:spPr/>
      <dgm:t>
        <a:bodyPr/>
        <a:lstStyle/>
        <a:p>
          <a:r>
            <a:rPr lang="en-US"/>
            <a:t>06</a:t>
          </a:r>
        </a:p>
      </dgm:t>
    </dgm:pt>
    <dgm:pt modelId="{352E62D4-52FB-4C19-A6BD-5DD289925606}" type="pres">
      <dgm:prSet presAssocID="{0B244B6F-BE7B-4937-814E-52B2296F00D7}" presName="Name0" presStyleCnt="0">
        <dgm:presLayoutVars>
          <dgm:animLvl val="lvl"/>
          <dgm:resizeHandles val="exact"/>
        </dgm:presLayoutVars>
      </dgm:prSet>
      <dgm:spPr/>
    </dgm:pt>
    <dgm:pt modelId="{CEA90FF0-AAE8-45F8-A152-90C7776412C4}" type="pres">
      <dgm:prSet presAssocID="{48CA5BF9-673A-48A8-B2DE-C8322AB15A33}" presName="compositeNode" presStyleCnt="0">
        <dgm:presLayoutVars>
          <dgm:bulletEnabled val="1"/>
        </dgm:presLayoutVars>
      </dgm:prSet>
      <dgm:spPr/>
    </dgm:pt>
    <dgm:pt modelId="{3148C54D-3827-49DE-93C7-D36F17B78CCF}" type="pres">
      <dgm:prSet presAssocID="{48CA5BF9-673A-48A8-B2DE-C8322AB15A33}" presName="bgRect" presStyleLbl="alignNode1" presStyleIdx="0" presStyleCnt="6"/>
      <dgm:spPr/>
    </dgm:pt>
    <dgm:pt modelId="{D58F8A76-0A27-432F-B71E-830C403D168C}" type="pres">
      <dgm:prSet presAssocID="{4670A600-08E7-4373-9CA8-F50AB82827F9}" presName="sibTransNodeRect" presStyleLbl="alignNode1" presStyleIdx="0" presStyleCnt="6">
        <dgm:presLayoutVars>
          <dgm:chMax val="0"/>
          <dgm:bulletEnabled val="1"/>
        </dgm:presLayoutVars>
      </dgm:prSet>
      <dgm:spPr/>
    </dgm:pt>
    <dgm:pt modelId="{FC16E949-C95A-475D-AEA3-F26F44D7620D}" type="pres">
      <dgm:prSet presAssocID="{48CA5BF9-673A-48A8-B2DE-C8322AB15A33}" presName="nodeRect" presStyleLbl="alignNode1" presStyleIdx="0" presStyleCnt="6">
        <dgm:presLayoutVars>
          <dgm:bulletEnabled val="1"/>
        </dgm:presLayoutVars>
      </dgm:prSet>
      <dgm:spPr/>
    </dgm:pt>
    <dgm:pt modelId="{9CCA3A16-4B44-4A26-9B06-A305C4EDC286}" type="pres">
      <dgm:prSet presAssocID="{4670A600-08E7-4373-9CA8-F50AB82827F9}" presName="sibTrans" presStyleCnt="0"/>
      <dgm:spPr/>
    </dgm:pt>
    <dgm:pt modelId="{7CF60AA4-3726-4EE6-B8E8-0700419120B2}" type="pres">
      <dgm:prSet presAssocID="{0327999E-04C0-4097-A574-C9A262D3EB79}" presName="compositeNode" presStyleCnt="0">
        <dgm:presLayoutVars>
          <dgm:bulletEnabled val="1"/>
        </dgm:presLayoutVars>
      </dgm:prSet>
      <dgm:spPr/>
    </dgm:pt>
    <dgm:pt modelId="{E92B1166-F544-4D7E-B11E-A0D8D32A94A6}" type="pres">
      <dgm:prSet presAssocID="{0327999E-04C0-4097-A574-C9A262D3EB79}" presName="bgRect" presStyleLbl="alignNode1" presStyleIdx="1" presStyleCnt="6"/>
      <dgm:spPr/>
    </dgm:pt>
    <dgm:pt modelId="{134FCCD0-3EEC-462A-B735-6A9457B0BDFF}" type="pres">
      <dgm:prSet presAssocID="{8F24E0A6-95A2-40C6-A1ED-6921716980A3}" presName="sibTransNodeRect" presStyleLbl="alignNode1" presStyleIdx="1" presStyleCnt="6">
        <dgm:presLayoutVars>
          <dgm:chMax val="0"/>
          <dgm:bulletEnabled val="1"/>
        </dgm:presLayoutVars>
      </dgm:prSet>
      <dgm:spPr/>
    </dgm:pt>
    <dgm:pt modelId="{C58830CE-E92A-45A8-AED3-25DE25DCE92E}" type="pres">
      <dgm:prSet presAssocID="{0327999E-04C0-4097-A574-C9A262D3EB79}" presName="nodeRect" presStyleLbl="alignNode1" presStyleIdx="1" presStyleCnt="6">
        <dgm:presLayoutVars>
          <dgm:bulletEnabled val="1"/>
        </dgm:presLayoutVars>
      </dgm:prSet>
      <dgm:spPr/>
    </dgm:pt>
    <dgm:pt modelId="{E87DD190-89E6-4782-9486-089C06FC6008}" type="pres">
      <dgm:prSet presAssocID="{8F24E0A6-95A2-40C6-A1ED-6921716980A3}" presName="sibTrans" presStyleCnt="0"/>
      <dgm:spPr/>
    </dgm:pt>
    <dgm:pt modelId="{B0DC75DD-D012-493F-B209-57CB4275CBA6}" type="pres">
      <dgm:prSet presAssocID="{D56388B4-9B84-4823-ACBE-0A43164F2CE5}" presName="compositeNode" presStyleCnt="0">
        <dgm:presLayoutVars>
          <dgm:bulletEnabled val="1"/>
        </dgm:presLayoutVars>
      </dgm:prSet>
      <dgm:spPr/>
    </dgm:pt>
    <dgm:pt modelId="{E595829C-3029-4308-BA91-28D3FF7B163A}" type="pres">
      <dgm:prSet presAssocID="{D56388B4-9B84-4823-ACBE-0A43164F2CE5}" presName="bgRect" presStyleLbl="alignNode1" presStyleIdx="2" presStyleCnt="6"/>
      <dgm:spPr/>
    </dgm:pt>
    <dgm:pt modelId="{867ADD0A-010D-4323-9723-F7908B2CB4EF}" type="pres">
      <dgm:prSet presAssocID="{4AA3AE19-0A28-45C1-8C2E-49D6F72B4F10}" presName="sibTransNodeRect" presStyleLbl="alignNode1" presStyleIdx="2" presStyleCnt="6">
        <dgm:presLayoutVars>
          <dgm:chMax val="0"/>
          <dgm:bulletEnabled val="1"/>
        </dgm:presLayoutVars>
      </dgm:prSet>
      <dgm:spPr/>
    </dgm:pt>
    <dgm:pt modelId="{B0B3C3A4-B636-4CB8-A6AE-623350F57A11}" type="pres">
      <dgm:prSet presAssocID="{D56388B4-9B84-4823-ACBE-0A43164F2CE5}" presName="nodeRect" presStyleLbl="alignNode1" presStyleIdx="2" presStyleCnt="6">
        <dgm:presLayoutVars>
          <dgm:bulletEnabled val="1"/>
        </dgm:presLayoutVars>
      </dgm:prSet>
      <dgm:spPr/>
    </dgm:pt>
    <dgm:pt modelId="{D4DE69CE-6361-492C-B778-7AA86C80A394}" type="pres">
      <dgm:prSet presAssocID="{4AA3AE19-0A28-45C1-8C2E-49D6F72B4F10}" presName="sibTrans" presStyleCnt="0"/>
      <dgm:spPr/>
    </dgm:pt>
    <dgm:pt modelId="{D5C72273-3536-47FE-92A3-B71EFD23D924}" type="pres">
      <dgm:prSet presAssocID="{9E06A1C3-0BF7-4E23-BB1B-9E809FFA05F7}" presName="compositeNode" presStyleCnt="0">
        <dgm:presLayoutVars>
          <dgm:bulletEnabled val="1"/>
        </dgm:presLayoutVars>
      </dgm:prSet>
      <dgm:spPr/>
    </dgm:pt>
    <dgm:pt modelId="{AD0CE153-45D9-40D2-9C55-E241A649E742}" type="pres">
      <dgm:prSet presAssocID="{9E06A1C3-0BF7-4E23-BB1B-9E809FFA05F7}" presName="bgRect" presStyleLbl="alignNode1" presStyleIdx="3" presStyleCnt="6"/>
      <dgm:spPr/>
    </dgm:pt>
    <dgm:pt modelId="{A301A1CB-AF9A-48FC-8D61-39ABFDFF37DA}" type="pres">
      <dgm:prSet presAssocID="{CE9965D1-9C67-4254-A46C-D5FB7FD308E3}" presName="sibTransNodeRect" presStyleLbl="alignNode1" presStyleIdx="3" presStyleCnt="6">
        <dgm:presLayoutVars>
          <dgm:chMax val="0"/>
          <dgm:bulletEnabled val="1"/>
        </dgm:presLayoutVars>
      </dgm:prSet>
      <dgm:spPr/>
    </dgm:pt>
    <dgm:pt modelId="{021DBDA5-28ED-4A8B-96F0-1D61F1D834F2}" type="pres">
      <dgm:prSet presAssocID="{9E06A1C3-0BF7-4E23-BB1B-9E809FFA05F7}" presName="nodeRect" presStyleLbl="alignNode1" presStyleIdx="3" presStyleCnt="6">
        <dgm:presLayoutVars>
          <dgm:bulletEnabled val="1"/>
        </dgm:presLayoutVars>
      </dgm:prSet>
      <dgm:spPr/>
    </dgm:pt>
    <dgm:pt modelId="{18E36C1F-CB90-4755-9C78-E382292A50D6}" type="pres">
      <dgm:prSet presAssocID="{CE9965D1-9C67-4254-A46C-D5FB7FD308E3}" presName="sibTrans" presStyleCnt="0"/>
      <dgm:spPr/>
    </dgm:pt>
    <dgm:pt modelId="{94F53478-290B-44E1-A03D-1567EC4E6BE8}" type="pres">
      <dgm:prSet presAssocID="{7BC00006-0A2C-413B-AD3D-80CBBFCD43FD}" presName="compositeNode" presStyleCnt="0">
        <dgm:presLayoutVars>
          <dgm:bulletEnabled val="1"/>
        </dgm:presLayoutVars>
      </dgm:prSet>
      <dgm:spPr/>
    </dgm:pt>
    <dgm:pt modelId="{83295609-C8CE-4DDC-87C3-7C1F6D53A919}" type="pres">
      <dgm:prSet presAssocID="{7BC00006-0A2C-413B-AD3D-80CBBFCD43FD}" presName="bgRect" presStyleLbl="alignNode1" presStyleIdx="4" presStyleCnt="6"/>
      <dgm:spPr/>
    </dgm:pt>
    <dgm:pt modelId="{E20B009B-5C19-487A-B2C5-C2E37C21C63B}" type="pres">
      <dgm:prSet presAssocID="{709FF5CF-14CB-4785-9D12-A16681A01D3A}" presName="sibTransNodeRect" presStyleLbl="alignNode1" presStyleIdx="4" presStyleCnt="6">
        <dgm:presLayoutVars>
          <dgm:chMax val="0"/>
          <dgm:bulletEnabled val="1"/>
        </dgm:presLayoutVars>
      </dgm:prSet>
      <dgm:spPr/>
    </dgm:pt>
    <dgm:pt modelId="{18B6FE64-027B-4252-BA3A-126FA500114B}" type="pres">
      <dgm:prSet presAssocID="{7BC00006-0A2C-413B-AD3D-80CBBFCD43FD}" presName="nodeRect" presStyleLbl="alignNode1" presStyleIdx="4" presStyleCnt="6">
        <dgm:presLayoutVars>
          <dgm:bulletEnabled val="1"/>
        </dgm:presLayoutVars>
      </dgm:prSet>
      <dgm:spPr/>
    </dgm:pt>
    <dgm:pt modelId="{3CEE5076-3F5D-475D-97D0-5C92DB363C07}" type="pres">
      <dgm:prSet presAssocID="{709FF5CF-14CB-4785-9D12-A16681A01D3A}" presName="sibTrans" presStyleCnt="0"/>
      <dgm:spPr/>
    </dgm:pt>
    <dgm:pt modelId="{0055232E-E5E5-48FB-9D32-7BEAC00ECFA2}" type="pres">
      <dgm:prSet presAssocID="{3A23BFCB-75AB-46F8-B466-6CC840D31EC4}" presName="compositeNode" presStyleCnt="0">
        <dgm:presLayoutVars>
          <dgm:bulletEnabled val="1"/>
        </dgm:presLayoutVars>
      </dgm:prSet>
      <dgm:spPr/>
    </dgm:pt>
    <dgm:pt modelId="{DFE877F0-0781-4963-9558-39E500DBA033}" type="pres">
      <dgm:prSet presAssocID="{3A23BFCB-75AB-46F8-B466-6CC840D31EC4}" presName="bgRect" presStyleLbl="alignNode1" presStyleIdx="5" presStyleCnt="6"/>
      <dgm:spPr/>
    </dgm:pt>
    <dgm:pt modelId="{F72C9A69-35E4-474F-A1D0-9BD1ABB83992}" type="pres">
      <dgm:prSet presAssocID="{24533E78-BB44-491C-B218-1546302405A9}" presName="sibTransNodeRect" presStyleLbl="alignNode1" presStyleIdx="5" presStyleCnt="6">
        <dgm:presLayoutVars>
          <dgm:chMax val="0"/>
          <dgm:bulletEnabled val="1"/>
        </dgm:presLayoutVars>
      </dgm:prSet>
      <dgm:spPr/>
    </dgm:pt>
    <dgm:pt modelId="{F495F97C-EE22-4A5B-A295-E7A4DB78F42F}" type="pres">
      <dgm:prSet presAssocID="{3A23BFCB-75AB-46F8-B466-6CC840D31EC4}" presName="nodeRect" presStyleLbl="alignNode1" presStyleIdx="5" presStyleCnt="6">
        <dgm:presLayoutVars>
          <dgm:bulletEnabled val="1"/>
        </dgm:presLayoutVars>
      </dgm:prSet>
      <dgm:spPr/>
    </dgm:pt>
  </dgm:ptLst>
  <dgm:cxnLst>
    <dgm:cxn modelId="{C4CDAC00-B952-4A09-9613-01A8BA97FFA5}" type="presOf" srcId="{9E06A1C3-0BF7-4E23-BB1B-9E809FFA05F7}" destId="{AD0CE153-45D9-40D2-9C55-E241A649E742}" srcOrd="0" destOrd="0" presId="urn:microsoft.com/office/officeart/2016/7/layout/LinearBlockProcessNumbered"/>
    <dgm:cxn modelId="{81ECED0F-EE5E-4397-9E16-04EB1A369C78}" srcId="{0B244B6F-BE7B-4937-814E-52B2296F00D7}" destId="{D56388B4-9B84-4823-ACBE-0A43164F2CE5}" srcOrd="2" destOrd="0" parTransId="{6A9F5229-6162-441F-B118-A2A0EC797738}" sibTransId="{4AA3AE19-0A28-45C1-8C2E-49D6F72B4F10}"/>
    <dgm:cxn modelId="{E8722B10-286B-46E9-933E-D8C50C6DA53D}" type="presOf" srcId="{D56388B4-9B84-4823-ACBE-0A43164F2CE5}" destId="{B0B3C3A4-B636-4CB8-A6AE-623350F57A11}" srcOrd="1" destOrd="0" presId="urn:microsoft.com/office/officeart/2016/7/layout/LinearBlockProcessNumbered"/>
    <dgm:cxn modelId="{481EC214-ED16-4044-84DD-891466519371}" type="presOf" srcId="{9E06A1C3-0BF7-4E23-BB1B-9E809FFA05F7}" destId="{021DBDA5-28ED-4A8B-96F0-1D61F1D834F2}" srcOrd="1" destOrd="0" presId="urn:microsoft.com/office/officeart/2016/7/layout/LinearBlockProcessNumbered"/>
    <dgm:cxn modelId="{21CA9D15-1E38-40AE-99DB-77EEB9BD329F}" type="presOf" srcId="{0B244B6F-BE7B-4937-814E-52B2296F00D7}" destId="{352E62D4-52FB-4C19-A6BD-5DD289925606}" srcOrd="0" destOrd="0" presId="urn:microsoft.com/office/officeart/2016/7/layout/LinearBlockProcessNumbered"/>
    <dgm:cxn modelId="{17BA8318-B62C-4099-9CEF-9858099BE803}" type="presOf" srcId="{7BC00006-0A2C-413B-AD3D-80CBBFCD43FD}" destId="{18B6FE64-027B-4252-BA3A-126FA500114B}" srcOrd="1" destOrd="0" presId="urn:microsoft.com/office/officeart/2016/7/layout/LinearBlockProcessNumbered"/>
    <dgm:cxn modelId="{C7278A1B-C4A8-4A52-AC94-3068D427C246}" type="presOf" srcId="{7BC00006-0A2C-413B-AD3D-80CBBFCD43FD}" destId="{83295609-C8CE-4DDC-87C3-7C1F6D53A919}" srcOrd="0" destOrd="0" presId="urn:microsoft.com/office/officeart/2016/7/layout/LinearBlockProcessNumbered"/>
    <dgm:cxn modelId="{56C75620-FC9F-4106-A312-ACD9DE9B83DC}" srcId="{0B244B6F-BE7B-4937-814E-52B2296F00D7}" destId="{7BC00006-0A2C-413B-AD3D-80CBBFCD43FD}" srcOrd="4" destOrd="0" parTransId="{98D0A065-DB3F-4785-8341-947EE868F313}" sibTransId="{709FF5CF-14CB-4785-9D12-A16681A01D3A}"/>
    <dgm:cxn modelId="{D4CADA20-7E8B-4B55-9D71-8845FA5BB1BF}" type="presOf" srcId="{0327999E-04C0-4097-A574-C9A262D3EB79}" destId="{C58830CE-E92A-45A8-AED3-25DE25DCE92E}" srcOrd="1" destOrd="0" presId="urn:microsoft.com/office/officeart/2016/7/layout/LinearBlockProcessNumbered"/>
    <dgm:cxn modelId="{810AE332-1108-406E-ACCD-26092F7C0B8F}" srcId="{0B244B6F-BE7B-4937-814E-52B2296F00D7}" destId="{9E06A1C3-0BF7-4E23-BB1B-9E809FFA05F7}" srcOrd="3" destOrd="0" parTransId="{8095EB1D-3CA6-4816-A7B8-4097AD8CCD28}" sibTransId="{CE9965D1-9C67-4254-A46C-D5FB7FD308E3}"/>
    <dgm:cxn modelId="{199A4336-E941-4BD3-9A04-0160B3F9DE1C}" type="presOf" srcId="{D56388B4-9B84-4823-ACBE-0A43164F2CE5}" destId="{E595829C-3029-4308-BA91-28D3FF7B163A}" srcOrd="0" destOrd="0" presId="urn:microsoft.com/office/officeart/2016/7/layout/LinearBlockProcessNumbered"/>
    <dgm:cxn modelId="{CC29635F-1FEC-438F-A6A5-B177FF3F840B}" type="presOf" srcId="{24533E78-BB44-491C-B218-1546302405A9}" destId="{F72C9A69-35E4-474F-A1D0-9BD1ABB83992}" srcOrd="0" destOrd="0" presId="urn:microsoft.com/office/officeart/2016/7/layout/LinearBlockProcessNumbered"/>
    <dgm:cxn modelId="{7795DF41-03E6-459F-A2BC-D265FD6AE769}" type="presOf" srcId="{709FF5CF-14CB-4785-9D12-A16681A01D3A}" destId="{E20B009B-5C19-487A-B2C5-C2E37C21C63B}" srcOrd="0" destOrd="0" presId="urn:microsoft.com/office/officeart/2016/7/layout/LinearBlockProcessNumbered"/>
    <dgm:cxn modelId="{0597676F-46A4-44D4-9DE6-2E95F4C56E32}" type="presOf" srcId="{4670A600-08E7-4373-9CA8-F50AB82827F9}" destId="{D58F8A76-0A27-432F-B71E-830C403D168C}" srcOrd="0" destOrd="0" presId="urn:microsoft.com/office/officeart/2016/7/layout/LinearBlockProcessNumbered"/>
    <dgm:cxn modelId="{4E43A475-CE13-45B7-B6C7-6D32CB7D70E3}" srcId="{0B244B6F-BE7B-4937-814E-52B2296F00D7}" destId="{48CA5BF9-673A-48A8-B2DE-C8322AB15A33}" srcOrd="0" destOrd="0" parTransId="{02AC92D5-B593-4826-A11F-28E45852C246}" sibTransId="{4670A600-08E7-4373-9CA8-F50AB82827F9}"/>
    <dgm:cxn modelId="{BA5C267E-6119-4911-A99C-7F0B0C98E908}" type="presOf" srcId="{48CA5BF9-673A-48A8-B2DE-C8322AB15A33}" destId="{3148C54D-3827-49DE-93C7-D36F17B78CCF}" srcOrd="0" destOrd="0" presId="urn:microsoft.com/office/officeart/2016/7/layout/LinearBlockProcessNumbered"/>
    <dgm:cxn modelId="{FE930897-CBA2-4862-8042-ABF4919B75D0}" type="presOf" srcId="{48CA5BF9-673A-48A8-B2DE-C8322AB15A33}" destId="{FC16E949-C95A-475D-AEA3-F26F44D7620D}" srcOrd="1" destOrd="0" presId="urn:microsoft.com/office/officeart/2016/7/layout/LinearBlockProcessNumbered"/>
    <dgm:cxn modelId="{FB4F3DA7-4656-4D7A-AE21-E31E04DB3405}" type="presOf" srcId="{3A23BFCB-75AB-46F8-B466-6CC840D31EC4}" destId="{DFE877F0-0781-4963-9558-39E500DBA033}" srcOrd="0" destOrd="0" presId="urn:microsoft.com/office/officeart/2016/7/layout/LinearBlockProcessNumbered"/>
    <dgm:cxn modelId="{3BC63CBE-BC91-42A0-9E7B-1DB384590A62}" srcId="{0B244B6F-BE7B-4937-814E-52B2296F00D7}" destId="{3A23BFCB-75AB-46F8-B466-6CC840D31EC4}" srcOrd="5" destOrd="0" parTransId="{FB4CF025-16A5-4DE9-9373-A16FC9D671BF}" sibTransId="{24533E78-BB44-491C-B218-1546302405A9}"/>
    <dgm:cxn modelId="{4A74CBBE-307D-4DD9-8C30-9980667D738C}" type="presOf" srcId="{4AA3AE19-0A28-45C1-8C2E-49D6F72B4F10}" destId="{867ADD0A-010D-4323-9723-F7908B2CB4EF}" srcOrd="0" destOrd="0" presId="urn:microsoft.com/office/officeart/2016/7/layout/LinearBlockProcessNumbered"/>
    <dgm:cxn modelId="{66CEDAC0-438F-4C47-B341-7BEDEFF6D383}" type="presOf" srcId="{3A23BFCB-75AB-46F8-B466-6CC840D31EC4}" destId="{F495F97C-EE22-4A5B-A295-E7A4DB78F42F}" srcOrd="1" destOrd="0" presId="urn:microsoft.com/office/officeart/2016/7/layout/LinearBlockProcessNumbered"/>
    <dgm:cxn modelId="{413108C3-AD16-4BD9-B723-B0668DC2A793}" srcId="{0B244B6F-BE7B-4937-814E-52B2296F00D7}" destId="{0327999E-04C0-4097-A574-C9A262D3EB79}" srcOrd="1" destOrd="0" parTransId="{A7DF3348-E637-4C7F-B308-0EA074F68472}" sibTransId="{8F24E0A6-95A2-40C6-A1ED-6921716980A3}"/>
    <dgm:cxn modelId="{A82C27DB-6A9F-492C-9CD6-D2651AA30A18}" type="presOf" srcId="{0327999E-04C0-4097-A574-C9A262D3EB79}" destId="{E92B1166-F544-4D7E-B11E-A0D8D32A94A6}" srcOrd="0" destOrd="0" presId="urn:microsoft.com/office/officeart/2016/7/layout/LinearBlockProcessNumbered"/>
    <dgm:cxn modelId="{B9004BF4-9BA9-4EFB-BA1D-F9325DD08077}" type="presOf" srcId="{8F24E0A6-95A2-40C6-A1ED-6921716980A3}" destId="{134FCCD0-3EEC-462A-B735-6A9457B0BDFF}" srcOrd="0" destOrd="0" presId="urn:microsoft.com/office/officeart/2016/7/layout/LinearBlockProcessNumbered"/>
    <dgm:cxn modelId="{1725A7FF-1D9B-40EB-9A93-D31A908827EE}" type="presOf" srcId="{CE9965D1-9C67-4254-A46C-D5FB7FD308E3}" destId="{A301A1CB-AF9A-48FC-8D61-39ABFDFF37DA}" srcOrd="0" destOrd="0" presId="urn:microsoft.com/office/officeart/2016/7/layout/LinearBlockProcessNumbered"/>
    <dgm:cxn modelId="{8276EF8E-0BC5-49A9-9636-CC5FB99E04F9}" type="presParOf" srcId="{352E62D4-52FB-4C19-A6BD-5DD289925606}" destId="{CEA90FF0-AAE8-45F8-A152-90C7776412C4}" srcOrd="0" destOrd="0" presId="urn:microsoft.com/office/officeart/2016/7/layout/LinearBlockProcessNumbered"/>
    <dgm:cxn modelId="{117A2D07-C563-45D0-B51C-7F15B49E3AD6}" type="presParOf" srcId="{CEA90FF0-AAE8-45F8-A152-90C7776412C4}" destId="{3148C54D-3827-49DE-93C7-D36F17B78CCF}" srcOrd="0" destOrd="0" presId="urn:microsoft.com/office/officeart/2016/7/layout/LinearBlockProcessNumbered"/>
    <dgm:cxn modelId="{F47037AB-105A-4E84-B90F-39328D62792C}" type="presParOf" srcId="{CEA90FF0-AAE8-45F8-A152-90C7776412C4}" destId="{D58F8A76-0A27-432F-B71E-830C403D168C}" srcOrd="1" destOrd="0" presId="urn:microsoft.com/office/officeart/2016/7/layout/LinearBlockProcessNumbered"/>
    <dgm:cxn modelId="{2EB1B613-C5CA-4942-A27E-C71C1CFF5D62}" type="presParOf" srcId="{CEA90FF0-AAE8-45F8-A152-90C7776412C4}" destId="{FC16E949-C95A-475D-AEA3-F26F44D7620D}" srcOrd="2" destOrd="0" presId="urn:microsoft.com/office/officeart/2016/7/layout/LinearBlockProcessNumbered"/>
    <dgm:cxn modelId="{F2303FEF-AB08-4517-A15E-147981765B39}" type="presParOf" srcId="{352E62D4-52FB-4C19-A6BD-5DD289925606}" destId="{9CCA3A16-4B44-4A26-9B06-A305C4EDC286}" srcOrd="1" destOrd="0" presId="urn:microsoft.com/office/officeart/2016/7/layout/LinearBlockProcessNumbered"/>
    <dgm:cxn modelId="{3E11F316-FBFA-4BA6-909B-622D0F1DBD73}" type="presParOf" srcId="{352E62D4-52FB-4C19-A6BD-5DD289925606}" destId="{7CF60AA4-3726-4EE6-B8E8-0700419120B2}" srcOrd="2" destOrd="0" presId="urn:microsoft.com/office/officeart/2016/7/layout/LinearBlockProcessNumbered"/>
    <dgm:cxn modelId="{7D6A29BB-F450-4A27-8F72-19AB7E349820}" type="presParOf" srcId="{7CF60AA4-3726-4EE6-B8E8-0700419120B2}" destId="{E92B1166-F544-4D7E-B11E-A0D8D32A94A6}" srcOrd="0" destOrd="0" presId="urn:microsoft.com/office/officeart/2016/7/layout/LinearBlockProcessNumbered"/>
    <dgm:cxn modelId="{28856C93-06C2-464A-A399-F6A89EC63E69}" type="presParOf" srcId="{7CF60AA4-3726-4EE6-B8E8-0700419120B2}" destId="{134FCCD0-3EEC-462A-B735-6A9457B0BDFF}" srcOrd="1" destOrd="0" presId="urn:microsoft.com/office/officeart/2016/7/layout/LinearBlockProcessNumbered"/>
    <dgm:cxn modelId="{D0734760-BE4E-4213-89FA-3BCD476CBC62}" type="presParOf" srcId="{7CF60AA4-3726-4EE6-B8E8-0700419120B2}" destId="{C58830CE-E92A-45A8-AED3-25DE25DCE92E}" srcOrd="2" destOrd="0" presId="urn:microsoft.com/office/officeart/2016/7/layout/LinearBlockProcessNumbered"/>
    <dgm:cxn modelId="{F8EC1BB9-6D02-4E3F-A859-AFC374BFE9AC}" type="presParOf" srcId="{352E62D4-52FB-4C19-A6BD-5DD289925606}" destId="{E87DD190-89E6-4782-9486-089C06FC6008}" srcOrd="3" destOrd="0" presId="urn:microsoft.com/office/officeart/2016/7/layout/LinearBlockProcessNumbered"/>
    <dgm:cxn modelId="{5F5CD202-F2DD-49CB-8CF3-12BF94D8DCBD}" type="presParOf" srcId="{352E62D4-52FB-4C19-A6BD-5DD289925606}" destId="{B0DC75DD-D012-493F-B209-57CB4275CBA6}" srcOrd="4" destOrd="0" presId="urn:microsoft.com/office/officeart/2016/7/layout/LinearBlockProcessNumbered"/>
    <dgm:cxn modelId="{E5283452-5D95-4105-8A8D-20D74805E2BD}" type="presParOf" srcId="{B0DC75DD-D012-493F-B209-57CB4275CBA6}" destId="{E595829C-3029-4308-BA91-28D3FF7B163A}" srcOrd="0" destOrd="0" presId="urn:microsoft.com/office/officeart/2016/7/layout/LinearBlockProcessNumbered"/>
    <dgm:cxn modelId="{33818E24-EECD-4E47-9AEE-71EA6E5066C6}" type="presParOf" srcId="{B0DC75DD-D012-493F-B209-57CB4275CBA6}" destId="{867ADD0A-010D-4323-9723-F7908B2CB4EF}" srcOrd="1" destOrd="0" presId="urn:microsoft.com/office/officeart/2016/7/layout/LinearBlockProcessNumbered"/>
    <dgm:cxn modelId="{8D97AA1F-B248-414F-9276-FFEBECFEA143}" type="presParOf" srcId="{B0DC75DD-D012-493F-B209-57CB4275CBA6}" destId="{B0B3C3A4-B636-4CB8-A6AE-623350F57A11}" srcOrd="2" destOrd="0" presId="urn:microsoft.com/office/officeart/2016/7/layout/LinearBlockProcessNumbered"/>
    <dgm:cxn modelId="{0594320B-0118-4AB8-9577-D081C9EE68D2}" type="presParOf" srcId="{352E62D4-52FB-4C19-A6BD-5DD289925606}" destId="{D4DE69CE-6361-492C-B778-7AA86C80A394}" srcOrd="5" destOrd="0" presId="urn:microsoft.com/office/officeart/2016/7/layout/LinearBlockProcessNumbered"/>
    <dgm:cxn modelId="{8B2163A5-661E-4C9B-AFB7-5B05A924F738}" type="presParOf" srcId="{352E62D4-52FB-4C19-A6BD-5DD289925606}" destId="{D5C72273-3536-47FE-92A3-B71EFD23D924}" srcOrd="6" destOrd="0" presId="urn:microsoft.com/office/officeart/2016/7/layout/LinearBlockProcessNumbered"/>
    <dgm:cxn modelId="{CC2EC3E6-7073-49AC-B0D5-2C21C4BB0151}" type="presParOf" srcId="{D5C72273-3536-47FE-92A3-B71EFD23D924}" destId="{AD0CE153-45D9-40D2-9C55-E241A649E742}" srcOrd="0" destOrd="0" presId="urn:microsoft.com/office/officeart/2016/7/layout/LinearBlockProcessNumbered"/>
    <dgm:cxn modelId="{CB01928A-5DBB-4547-B558-23B8A3A98BE5}" type="presParOf" srcId="{D5C72273-3536-47FE-92A3-B71EFD23D924}" destId="{A301A1CB-AF9A-48FC-8D61-39ABFDFF37DA}" srcOrd="1" destOrd="0" presId="urn:microsoft.com/office/officeart/2016/7/layout/LinearBlockProcessNumbered"/>
    <dgm:cxn modelId="{8177BB16-A1C9-4E2D-82D0-6C2586018DBD}" type="presParOf" srcId="{D5C72273-3536-47FE-92A3-B71EFD23D924}" destId="{021DBDA5-28ED-4A8B-96F0-1D61F1D834F2}" srcOrd="2" destOrd="0" presId="urn:microsoft.com/office/officeart/2016/7/layout/LinearBlockProcessNumbered"/>
    <dgm:cxn modelId="{20272B1F-D127-4416-B125-F5E928100FF1}" type="presParOf" srcId="{352E62D4-52FB-4C19-A6BD-5DD289925606}" destId="{18E36C1F-CB90-4755-9C78-E382292A50D6}" srcOrd="7" destOrd="0" presId="urn:microsoft.com/office/officeart/2016/7/layout/LinearBlockProcessNumbered"/>
    <dgm:cxn modelId="{C70E02DF-8CED-4860-9078-2DEEE5ACB836}" type="presParOf" srcId="{352E62D4-52FB-4C19-A6BD-5DD289925606}" destId="{94F53478-290B-44E1-A03D-1567EC4E6BE8}" srcOrd="8" destOrd="0" presId="urn:microsoft.com/office/officeart/2016/7/layout/LinearBlockProcessNumbered"/>
    <dgm:cxn modelId="{FA697AF5-727E-4BE8-81F7-88EF9DA6A986}" type="presParOf" srcId="{94F53478-290B-44E1-A03D-1567EC4E6BE8}" destId="{83295609-C8CE-4DDC-87C3-7C1F6D53A919}" srcOrd="0" destOrd="0" presId="urn:microsoft.com/office/officeart/2016/7/layout/LinearBlockProcessNumbered"/>
    <dgm:cxn modelId="{E385F854-5F25-4842-9968-C9BF3B317794}" type="presParOf" srcId="{94F53478-290B-44E1-A03D-1567EC4E6BE8}" destId="{E20B009B-5C19-487A-B2C5-C2E37C21C63B}" srcOrd="1" destOrd="0" presId="urn:microsoft.com/office/officeart/2016/7/layout/LinearBlockProcessNumbered"/>
    <dgm:cxn modelId="{821541EA-A56D-40D7-AF76-9405941BB60D}" type="presParOf" srcId="{94F53478-290B-44E1-A03D-1567EC4E6BE8}" destId="{18B6FE64-027B-4252-BA3A-126FA500114B}" srcOrd="2" destOrd="0" presId="urn:microsoft.com/office/officeart/2016/7/layout/LinearBlockProcessNumbered"/>
    <dgm:cxn modelId="{8F0511C0-14F7-4C59-B66D-C8C8D830FE73}" type="presParOf" srcId="{352E62D4-52FB-4C19-A6BD-5DD289925606}" destId="{3CEE5076-3F5D-475D-97D0-5C92DB363C07}" srcOrd="9" destOrd="0" presId="urn:microsoft.com/office/officeart/2016/7/layout/LinearBlockProcessNumbered"/>
    <dgm:cxn modelId="{85AB361A-967E-46D6-89A8-F61CD5C3356D}" type="presParOf" srcId="{352E62D4-52FB-4C19-A6BD-5DD289925606}" destId="{0055232E-E5E5-48FB-9D32-7BEAC00ECFA2}" srcOrd="10" destOrd="0" presId="urn:microsoft.com/office/officeart/2016/7/layout/LinearBlockProcessNumbered"/>
    <dgm:cxn modelId="{996E902A-7F64-4F90-90B1-34C4175D296A}" type="presParOf" srcId="{0055232E-E5E5-48FB-9D32-7BEAC00ECFA2}" destId="{DFE877F0-0781-4963-9558-39E500DBA033}" srcOrd="0" destOrd="0" presId="urn:microsoft.com/office/officeart/2016/7/layout/LinearBlockProcessNumbered"/>
    <dgm:cxn modelId="{ACD8096D-F28D-44DB-91A9-95EA0DCCD427}" type="presParOf" srcId="{0055232E-E5E5-48FB-9D32-7BEAC00ECFA2}" destId="{F72C9A69-35E4-474F-A1D0-9BD1ABB83992}" srcOrd="1" destOrd="0" presId="urn:microsoft.com/office/officeart/2016/7/layout/LinearBlockProcessNumbered"/>
    <dgm:cxn modelId="{3CD8D0CC-40D3-4FE9-9252-C7CDD06FF4D9}" type="presParOf" srcId="{0055232E-E5E5-48FB-9D32-7BEAC00ECFA2}" destId="{F495F97C-EE22-4A5B-A295-E7A4DB78F42F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760EF79-F327-4C11-BBBF-6E7623E83BDE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B5D21CD-EE6D-40D1-AD3E-EFD0AEC52FF0}">
      <dgm:prSet/>
      <dgm:spPr/>
      <dgm:t>
        <a:bodyPr/>
        <a:lstStyle/>
        <a:p>
          <a:r>
            <a:rPr lang="nl-NL"/>
            <a:t>Python cursus of project</a:t>
          </a:r>
          <a:endParaRPr lang="en-US"/>
        </a:p>
      </dgm:t>
    </dgm:pt>
    <dgm:pt modelId="{0E851294-83B6-490C-8C67-395279316C3B}" type="parTrans" cxnId="{BA3246E2-31E1-4AAB-8998-1BECFCCD7DE9}">
      <dgm:prSet/>
      <dgm:spPr/>
      <dgm:t>
        <a:bodyPr/>
        <a:lstStyle/>
        <a:p>
          <a:endParaRPr lang="en-US"/>
        </a:p>
      </dgm:t>
    </dgm:pt>
    <dgm:pt modelId="{33507F46-ACA6-4C57-A534-FCA81568CA54}" type="sibTrans" cxnId="{BA3246E2-31E1-4AAB-8998-1BECFCCD7DE9}">
      <dgm:prSet/>
      <dgm:spPr/>
      <dgm:t>
        <a:bodyPr/>
        <a:lstStyle/>
        <a:p>
          <a:endParaRPr lang="en-US"/>
        </a:p>
      </dgm:t>
    </dgm:pt>
    <dgm:pt modelId="{974EA006-5595-4461-BC7E-F59CC5BC0184}">
      <dgm:prSet/>
      <dgm:spPr/>
      <dgm:t>
        <a:bodyPr/>
        <a:lstStyle/>
        <a:p>
          <a:r>
            <a:rPr lang="nl-NL"/>
            <a:t>Niet te simpel</a:t>
          </a:r>
          <a:endParaRPr lang="en-US"/>
        </a:p>
      </dgm:t>
    </dgm:pt>
    <dgm:pt modelId="{12353095-5E85-48CC-9CC0-557A16E66B98}" type="parTrans" cxnId="{2354375C-9639-41E2-92CF-A94CF6897013}">
      <dgm:prSet/>
      <dgm:spPr/>
      <dgm:t>
        <a:bodyPr/>
        <a:lstStyle/>
        <a:p>
          <a:endParaRPr lang="en-US"/>
        </a:p>
      </dgm:t>
    </dgm:pt>
    <dgm:pt modelId="{F838E1A6-1A72-423E-94F6-F6C796343FD3}" type="sibTrans" cxnId="{2354375C-9639-41E2-92CF-A94CF6897013}">
      <dgm:prSet/>
      <dgm:spPr/>
      <dgm:t>
        <a:bodyPr/>
        <a:lstStyle/>
        <a:p>
          <a:endParaRPr lang="en-US"/>
        </a:p>
      </dgm:t>
    </dgm:pt>
    <dgm:pt modelId="{84CF98FC-4136-4A9C-ADBA-E080B31926EC}">
      <dgm:prSet/>
      <dgm:spPr/>
      <dgm:t>
        <a:bodyPr/>
        <a:lstStyle/>
        <a:p>
          <a:r>
            <a:rPr lang="nl-NL"/>
            <a:t>interessant</a:t>
          </a:r>
          <a:endParaRPr lang="en-US"/>
        </a:p>
      </dgm:t>
    </dgm:pt>
    <dgm:pt modelId="{DFC0C913-BE4B-45B5-8B2B-98EA2F98C652}" type="parTrans" cxnId="{9372FEBD-88F4-4675-BE9C-38B547DCA534}">
      <dgm:prSet/>
      <dgm:spPr/>
      <dgm:t>
        <a:bodyPr/>
        <a:lstStyle/>
        <a:p>
          <a:endParaRPr lang="en-US"/>
        </a:p>
      </dgm:t>
    </dgm:pt>
    <dgm:pt modelId="{0AD2899B-61B4-4DC5-9EB1-3A85365327D1}" type="sibTrans" cxnId="{9372FEBD-88F4-4675-BE9C-38B547DCA534}">
      <dgm:prSet/>
      <dgm:spPr/>
      <dgm:t>
        <a:bodyPr/>
        <a:lstStyle/>
        <a:p>
          <a:endParaRPr lang="en-US"/>
        </a:p>
      </dgm:t>
    </dgm:pt>
    <dgm:pt modelId="{D7767ECB-4D32-4524-B25A-FD09A1D15F50}" type="pres">
      <dgm:prSet presAssocID="{6760EF79-F327-4C11-BBBF-6E7623E83BD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10484F3-C2A4-472F-9B51-07B28BBB62E8}" type="pres">
      <dgm:prSet presAssocID="{4B5D21CD-EE6D-40D1-AD3E-EFD0AEC52FF0}" presName="hierRoot1" presStyleCnt="0"/>
      <dgm:spPr/>
    </dgm:pt>
    <dgm:pt modelId="{6D9E4364-F4BC-480A-99E8-37DAE24E8B3A}" type="pres">
      <dgm:prSet presAssocID="{4B5D21CD-EE6D-40D1-AD3E-EFD0AEC52FF0}" presName="composite" presStyleCnt="0"/>
      <dgm:spPr/>
    </dgm:pt>
    <dgm:pt modelId="{4CFB3A99-7432-40DA-8732-89B58070D714}" type="pres">
      <dgm:prSet presAssocID="{4B5D21CD-EE6D-40D1-AD3E-EFD0AEC52FF0}" presName="background" presStyleLbl="node0" presStyleIdx="0" presStyleCnt="3"/>
      <dgm:spPr/>
    </dgm:pt>
    <dgm:pt modelId="{CB08EE83-0570-4D75-95F0-1CED4CCF5BA2}" type="pres">
      <dgm:prSet presAssocID="{4B5D21CD-EE6D-40D1-AD3E-EFD0AEC52FF0}" presName="text" presStyleLbl="fgAcc0" presStyleIdx="0" presStyleCnt="3">
        <dgm:presLayoutVars>
          <dgm:chPref val="3"/>
        </dgm:presLayoutVars>
      </dgm:prSet>
      <dgm:spPr/>
    </dgm:pt>
    <dgm:pt modelId="{96F34489-2BF1-431B-AFBC-9864C52BAA97}" type="pres">
      <dgm:prSet presAssocID="{4B5D21CD-EE6D-40D1-AD3E-EFD0AEC52FF0}" presName="hierChild2" presStyleCnt="0"/>
      <dgm:spPr/>
    </dgm:pt>
    <dgm:pt modelId="{D43D9A04-586E-42F4-9950-DACA4DC4591D}" type="pres">
      <dgm:prSet presAssocID="{974EA006-5595-4461-BC7E-F59CC5BC0184}" presName="hierRoot1" presStyleCnt="0"/>
      <dgm:spPr/>
    </dgm:pt>
    <dgm:pt modelId="{3E4C7C23-9D62-4B91-B72E-F5101ABDA9AD}" type="pres">
      <dgm:prSet presAssocID="{974EA006-5595-4461-BC7E-F59CC5BC0184}" presName="composite" presStyleCnt="0"/>
      <dgm:spPr/>
    </dgm:pt>
    <dgm:pt modelId="{1CC3D881-2A19-44D8-A5E1-187D02242E27}" type="pres">
      <dgm:prSet presAssocID="{974EA006-5595-4461-BC7E-F59CC5BC0184}" presName="background" presStyleLbl="node0" presStyleIdx="1" presStyleCnt="3"/>
      <dgm:spPr/>
    </dgm:pt>
    <dgm:pt modelId="{7051BFD3-A69A-4AAB-9B06-1BF4E06B9BD0}" type="pres">
      <dgm:prSet presAssocID="{974EA006-5595-4461-BC7E-F59CC5BC0184}" presName="text" presStyleLbl="fgAcc0" presStyleIdx="1" presStyleCnt="3">
        <dgm:presLayoutVars>
          <dgm:chPref val="3"/>
        </dgm:presLayoutVars>
      </dgm:prSet>
      <dgm:spPr/>
    </dgm:pt>
    <dgm:pt modelId="{78E36B1E-815F-4304-B388-A7EEF96EE4E9}" type="pres">
      <dgm:prSet presAssocID="{974EA006-5595-4461-BC7E-F59CC5BC0184}" presName="hierChild2" presStyleCnt="0"/>
      <dgm:spPr/>
    </dgm:pt>
    <dgm:pt modelId="{561F4FD2-70A4-494E-BF0A-57BF67707486}" type="pres">
      <dgm:prSet presAssocID="{84CF98FC-4136-4A9C-ADBA-E080B31926EC}" presName="hierRoot1" presStyleCnt="0"/>
      <dgm:spPr/>
    </dgm:pt>
    <dgm:pt modelId="{FCA7F09A-7F16-428C-80DF-0487152A8BEE}" type="pres">
      <dgm:prSet presAssocID="{84CF98FC-4136-4A9C-ADBA-E080B31926EC}" presName="composite" presStyleCnt="0"/>
      <dgm:spPr/>
    </dgm:pt>
    <dgm:pt modelId="{C2703709-773E-4A38-A59A-46352C629A94}" type="pres">
      <dgm:prSet presAssocID="{84CF98FC-4136-4A9C-ADBA-E080B31926EC}" presName="background" presStyleLbl="node0" presStyleIdx="2" presStyleCnt="3"/>
      <dgm:spPr/>
    </dgm:pt>
    <dgm:pt modelId="{3C154271-7EE1-472C-BEF8-6E1C0391AF6A}" type="pres">
      <dgm:prSet presAssocID="{84CF98FC-4136-4A9C-ADBA-E080B31926EC}" presName="text" presStyleLbl="fgAcc0" presStyleIdx="2" presStyleCnt="3">
        <dgm:presLayoutVars>
          <dgm:chPref val="3"/>
        </dgm:presLayoutVars>
      </dgm:prSet>
      <dgm:spPr/>
    </dgm:pt>
    <dgm:pt modelId="{06376ECE-72B7-4713-931C-D9E9A40DF1F1}" type="pres">
      <dgm:prSet presAssocID="{84CF98FC-4136-4A9C-ADBA-E080B31926EC}" presName="hierChild2" presStyleCnt="0"/>
      <dgm:spPr/>
    </dgm:pt>
  </dgm:ptLst>
  <dgm:cxnLst>
    <dgm:cxn modelId="{B0CD8725-867C-4CEC-A1A9-3E67E2FB590F}" type="presOf" srcId="{4B5D21CD-EE6D-40D1-AD3E-EFD0AEC52FF0}" destId="{CB08EE83-0570-4D75-95F0-1CED4CCF5BA2}" srcOrd="0" destOrd="0" presId="urn:microsoft.com/office/officeart/2005/8/layout/hierarchy1"/>
    <dgm:cxn modelId="{F3242240-927B-487B-828B-07D0A45615CD}" type="presOf" srcId="{974EA006-5595-4461-BC7E-F59CC5BC0184}" destId="{7051BFD3-A69A-4AAB-9B06-1BF4E06B9BD0}" srcOrd="0" destOrd="0" presId="urn:microsoft.com/office/officeart/2005/8/layout/hierarchy1"/>
    <dgm:cxn modelId="{2354375C-9639-41E2-92CF-A94CF6897013}" srcId="{6760EF79-F327-4C11-BBBF-6E7623E83BDE}" destId="{974EA006-5595-4461-BC7E-F59CC5BC0184}" srcOrd="1" destOrd="0" parTransId="{12353095-5E85-48CC-9CC0-557A16E66B98}" sibTransId="{F838E1A6-1A72-423E-94F6-F6C796343FD3}"/>
    <dgm:cxn modelId="{AA2163B9-7F79-40E9-B123-883956037D2E}" type="presOf" srcId="{84CF98FC-4136-4A9C-ADBA-E080B31926EC}" destId="{3C154271-7EE1-472C-BEF8-6E1C0391AF6A}" srcOrd="0" destOrd="0" presId="urn:microsoft.com/office/officeart/2005/8/layout/hierarchy1"/>
    <dgm:cxn modelId="{9372FEBD-88F4-4675-BE9C-38B547DCA534}" srcId="{6760EF79-F327-4C11-BBBF-6E7623E83BDE}" destId="{84CF98FC-4136-4A9C-ADBA-E080B31926EC}" srcOrd="2" destOrd="0" parTransId="{DFC0C913-BE4B-45B5-8B2B-98EA2F98C652}" sibTransId="{0AD2899B-61B4-4DC5-9EB1-3A85365327D1}"/>
    <dgm:cxn modelId="{BA3246E2-31E1-4AAB-8998-1BECFCCD7DE9}" srcId="{6760EF79-F327-4C11-BBBF-6E7623E83BDE}" destId="{4B5D21CD-EE6D-40D1-AD3E-EFD0AEC52FF0}" srcOrd="0" destOrd="0" parTransId="{0E851294-83B6-490C-8C67-395279316C3B}" sibTransId="{33507F46-ACA6-4C57-A534-FCA81568CA54}"/>
    <dgm:cxn modelId="{AE4AC1F1-DDB1-4F50-B3EB-0E28708AE96C}" type="presOf" srcId="{6760EF79-F327-4C11-BBBF-6E7623E83BDE}" destId="{D7767ECB-4D32-4524-B25A-FD09A1D15F50}" srcOrd="0" destOrd="0" presId="urn:microsoft.com/office/officeart/2005/8/layout/hierarchy1"/>
    <dgm:cxn modelId="{00E3400D-8554-4001-A455-1BB20CA5D629}" type="presParOf" srcId="{D7767ECB-4D32-4524-B25A-FD09A1D15F50}" destId="{310484F3-C2A4-472F-9B51-07B28BBB62E8}" srcOrd="0" destOrd="0" presId="urn:microsoft.com/office/officeart/2005/8/layout/hierarchy1"/>
    <dgm:cxn modelId="{25385C60-2DF7-44E7-8B0A-62CACB74295B}" type="presParOf" srcId="{310484F3-C2A4-472F-9B51-07B28BBB62E8}" destId="{6D9E4364-F4BC-480A-99E8-37DAE24E8B3A}" srcOrd="0" destOrd="0" presId="urn:microsoft.com/office/officeart/2005/8/layout/hierarchy1"/>
    <dgm:cxn modelId="{3A1091AE-5D46-475F-90B9-A35B0B3B7F9E}" type="presParOf" srcId="{6D9E4364-F4BC-480A-99E8-37DAE24E8B3A}" destId="{4CFB3A99-7432-40DA-8732-89B58070D714}" srcOrd="0" destOrd="0" presId="urn:microsoft.com/office/officeart/2005/8/layout/hierarchy1"/>
    <dgm:cxn modelId="{79D0CBFF-660D-41BE-A7BE-04160399B82E}" type="presParOf" srcId="{6D9E4364-F4BC-480A-99E8-37DAE24E8B3A}" destId="{CB08EE83-0570-4D75-95F0-1CED4CCF5BA2}" srcOrd="1" destOrd="0" presId="urn:microsoft.com/office/officeart/2005/8/layout/hierarchy1"/>
    <dgm:cxn modelId="{89C98581-3FB4-485A-8012-8862DF45EC0D}" type="presParOf" srcId="{310484F3-C2A4-472F-9B51-07B28BBB62E8}" destId="{96F34489-2BF1-431B-AFBC-9864C52BAA97}" srcOrd="1" destOrd="0" presId="urn:microsoft.com/office/officeart/2005/8/layout/hierarchy1"/>
    <dgm:cxn modelId="{40049BCA-0EEF-45E0-8A5C-19BA5C7739C3}" type="presParOf" srcId="{D7767ECB-4D32-4524-B25A-FD09A1D15F50}" destId="{D43D9A04-586E-42F4-9950-DACA4DC4591D}" srcOrd="1" destOrd="0" presId="urn:microsoft.com/office/officeart/2005/8/layout/hierarchy1"/>
    <dgm:cxn modelId="{ECBA999B-7996-41BC-B796-77AFF8837B26}" type="presParOf" srcId="{D43D9A04-586E-42F4-9950-DACA4DC4591D}" destId="{3E4C7C23-9D62-4B91-B72E-F5101ABDA9AD}" srcOrd="0" destOrd="0" presId="urn:microsoft.com/office/officeart/2005/8/layout/hierarchy1"/>
    <dgm:cxn modelId="{C3442312-61EF-49BE-931E-FE4E6ED0FF9F}" type="presParOf" srcId="{3E4C7C23-9D62-4B91-B72E-F5101ABDA9AD}" destId="{1CC3D881-2A19-44D8-A5E1-187D02242E27}" srcOrd="0" destOrd="0" presId="urn:microsoft.com/office/officeart/2005/8/layout/hierarchy1"/>
    <dgm:cxn modelId="{D3AE2FEF-49AB-4482-9297-3143F3F20627}" type="presParOf" srcId="{3E4C7C23-9D62-4B91-B72E-F5101ABDA9AD}" destId="{7051BFD3-A69A-4AAB-9B06-1BF4E06B9BD0}" srcOrd="1" destOrd="0" presId="urn:microsoft.com/office/officeart/2005/8/layout/hierarchy1"/>
    <dgm:cxn modelId="{28FBFA6A-143E-42DE-A35E-26CECB2FD390}" type="presParOf" srcId="{D43D9A04-586E-42F4-9950-DACA4DC4591D}" destId="{78E36B1E-815F-4304-B388-A7EEF96EE4E9}" srcOrd="1" destOrd="0" presId="urn:microsoft.com/office/officeart/2005/8/layout/hierarchy1"/>
    <dgm:cxn modelId="{6A72D1C8-0D6C-4FF1-A4EF-89FF70E66704}" type="presParOf" srcId="{D7767ECB-4D32-4524-B25A-FD09A1D15F50}" destId="{561F4FD2-70A4-494E-BF0A-57BF67707486}" srcOrd="2" destOrd="0" presId="urn:microsoft.com/office/officeart/2005/8/layout/hierarchy1"/>
    <dgm:cxn modelId="{F218DE35-D5EA-4436-AF53-798690E33DFD}" type="presParOf" srcId="{561F4FD2-70A4-494E-BF0A-57BF67707486}" destId="{FCA7F09A-7F16-428C-80DF-0487152A8BEE}" srcOrd="0" destOrd="0" presId="urn:microsoft.com/office/officeart/2005/8/layout/hierarchy1"/>
    <dgm:cxn modelId="{69CD5F54-AB1D-4CBD-880E-8C279EA38EFE}" type="presParOf" srcId="{FCA7F09A-7F16-428C-80DF-0487152A8BEE}" destId="{C2703709-773E-4A38-A59A-46352C629A94}" srcOrd="0" destOrd="0" presId="urn:microsoft.com/office/officeart/2005/8/layout/hierarchy1"/>
    <dgm:cxn modelId="{A46E47AB-26F8-4B68-98C2-322B4664E311}" type="presParOf" srcId="{FCA7F09A-7F16-428C-80DF-0487152A8BEE}" destId="{3C154271-7EE1-472C-BEF8-6E1C0391AF6A}" srcOrd="1" destOrd="0" presId="urn:microsoft.com/office/officeart/2005/8/layout/hierarchy1"/>
    <dgm:cxn modelId="{B1299A8F-6BDA-4F26-9303-822C29D30B5F}" type="presParOf" srcId="{561F4FD2-70A4-494E-BF0A-57BF67707486}" destId="{06376ECE-72B7-4713-931C-D9E9A40DF1F1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C877005-B08B-4A25-B8F5-BBF43FAB8258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828618C-1092-4178-8A5D-CD9AB821996E}">
      <dgm:prSet/>
      <dgm:spPr/>
      <dgm:t>
        <a:bodyPr/>
        <a:lstStyle/>
        <a:p>
          <a:r>
            <a:rPr lang="nl-NL" dirty="0"/>
            <a:t>Van wachtwoord naar een </a:t>
          </a:r>
          <a:r>
            <a:rPr lang="nl-NL" i="1" dirty="0" err="1">
              <a:solidFill>
                <a:srgbClr val="FFFF00"/>
              </a:solidFill>
            </a:rPr>
            <a:t>key</a:t>
          </a:r>
          <a:r>
            <a:rPr lang="nl-NL" dirty="0"/>
            <a:t>        ( SHA256 </a:t>
          </a:r>
          <a:r>
            <a:rPr lang="nl-NL" dirty="0" err="1"/>
            <a:t>Hash</a:t>
          </a:r>
          <a:r>
            <a:rPr lang="nl-NL" dirty="0"/>
            <a:t> </a:t>
          </a:r>
          <a:r>
            <a:rPr lang="nl-NL" dirty="0" err="1"/>
            <a:t>function</a:t>
          </a:r>
          <a:r>
            <a:rPr lang="nl-NL" dirty="0"/>
            <a:t> )</a:t>
          </a:r>
          <a:endParaRPr lang="en-US" dirty="0"/>
        </a:p>
      </dgm:t>
    </dgm:pt>
    <dgm:pt modelId="{1BD9C514-06E4-47A0-8CC8-B78F656534D8}" type="parTrans" cxnId="{0DEE54F7-FDA0-4593-B754-AA0EA06E3CC0}">
      <dgm:prSet/>
      <dgm:spPr/>
      <dgm:t>
        <a:bodyPr/>
        <a:lstStyle/>
        <a:p>
          <a:endParaRPr lang="en-US"/>
        </a:p>
      </dgm:t>
    </dgm:pt>
    <dgm:pt modelId="{DF87A1E7-5690-44EA-ABCD-ADC8821E79F3}" type="sibTrans" cxnId="{0DEE54F7-FDA0-4593-B754-AA0EA06E3CC0}">
      <dgm:prSet phldrT="01" phldr="0"/>
      <dgm:spPr/>
      <dgm:t>
        <a:bodyPr/>
        <a:lstStyle/>
        <a:p>
          <a:r>
            <a:rPr lang="en-US"/>
            <a:t>01</a:t>
          </a:r>
          <a:endParaRPr lang="en-US" dirty="0"/>
        </a:p>
      </dgm:t>
    </dgm:pt>
    <dgm:pt modelId="{F9AE6958-E64A-4AD2-87B3-53224B478513}">
      <dgm:prSet/>
      <dgm:spPr/>
      <dgm:t>
        <a:bodyPr/>
        <a:lstStyle/>
        <a:p>
          <a:r>
            <a:rPr lang="nl-NL" dirty="0"/>
            <a:t>Afbeelding omzetten naar bytes                      ( python functie )</a:t>
          </a:r>
          <a:endParaRPr lang="en-US" dirty="0"/>
        </a:p>
      </dgm:t>
    </dgm:pt>
    <dgm:pt modelId="{C4956E77-505B-4CE0-9565-4CCAD9209FF2}" type="parTrans" cxnId="{8F47A483-7F1A-4211-8156-19DC01FBD181}">
      <dgm:prSet/>
      <dgm:spPr/>
      <dgm:t>
        <a:bodyPr/>
        <a:lstStyle/>
        <a:p>
          <a:endParaRPr lang="en-US"/>
        </a:p>
      </dgm:t>
    </dgm:pt>
    <dgm:pt modelId="{3EAF023B-9BD1-4B69-8602-06BE4E2E3E78}" type="sibTrans" cxnId="{8F47A483-7F1A-4211-8156-19DC01FBD181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5F3ABDF6-D5EF-435B-852E-D6799988D25C}">
      <dgm:prSet/>
      <dgm:spPr/>
      <dgm:t>
        <a:bodyPr/>
        <a:lstStyle/>
        <a:p>
          <a:r>
            <a:rPr lang="nl-NL" dirty="0"/>
            <a:t>de </a:t>
          </a:r>
          <a:r>
            <a:rPr lang="nl-NL" i="1" dirty="0" err="1">
              <a:solidFill>
                <a:srgbClr val="FFFF00"/>
              </a:solidFill>
            </a:rPr>
            <a:t>key</a:t>
          </a:r>
          <a:r>
            <a:rPr lang="nl-NL" dirty="0"/>
            <a:t> omzetten om compatible met </a:t>
          </a:r>
          <a:r>
            <a:rPr lang="nl-NL" dirty="0" err="1"/>
            <a:t>fernet</a:t>
          </a:r>
          <a:r>
            <a:rPr lang="nl-NL" dirty="0"/>
            <a:t> te zijn</a:t>
          </a:r>
          <a:endParaRPr lang="en-US" dirty="0"/>
        </a:p>
      </dgm:t>
    </dgm:pt>
    <dgm:pt modelId="{0DC97E0D-CEED-4BE2-B09E-DBBFCDC0745D}" type="parTrans" cxnId="{EEA451F6-95C4-4A5C-A68E-C435BC765561}">
      <dgm:prSet/>
      <dgm:spPr/>
      <dgm:t>
        <a:bodyPr/>
        <a:lstStyle/>
        <a:p>
          <a:endParaRPr lang="en-US"/>
        </a:p>
      </dgm:t>
    </dgm:pt>
    <dgm:pt modelId="{0B5FD85E-EDBE-4608-B30B-8F66512E906D}" type="sibTrans" cxnId="{EEA451F6-95C4-4A5C-A68E-C435BC765561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41EDB1B7-513D-4BBE-A15F-080E628EA580}">
      <dgm:prSet/>
      <dgm:spPr/>
      <dgm:t>
        <a:bodyPr/>
        <a:lstStyle/>
        <a:p>
          <a:r>
            <a:rPr lang="nl-NL" dirty="0"/>
            <a:t>Data van afbeelding versleutelen        ( </a:t>
          </a:r>
          <a:r>
            <a:rPr lang="nl-NL" dirty="0" err="1"/>
            <a:t>fernet</a:t>
          </a:r>
          <a:r>
            <a:rPr lang="nl-NL" dirty="0"/>
            <a:t> functie)</a:t>
          </a:r>
          <a:endParaRPr lang="en-US" dirty="0"/>
        </a:p>
      </dgm:t>
    </dgm:pt>
    <dgm:pt modelId="{22D13DE3-1EAB-4196-A76D-20239DACEEF7}" type="parTrans" cxnId="{A70B3DD6-F2A5-4EC6-AC57-4ADA892E54FC}">
      <dgm:prSet/>
      <dgm:spPr/>
      <dgm:t>
        <a:bodyPr/>
        <a:lstStyle/>
        <a:p>
          <a:endParaRPr lang="en-US"/>
        </a:p>
      </dgm:t>
    </dgm:pt>
    <dgm:pt modelId="{EBAA078E-7222-41B6-B72A-8AC98747DA3A}" type="sibTrans" cxnId="{A70B3DD6-F2A5-4EC6-AC57-4ADA892E54FC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26CACBB7-8A87-46B6-8216-34F5A54106B5}" type="pres">
      <dgm:prSet presAssocID="{CC877005-B08B-4A25-B8F5-BBF43FAB8258}" presName="Name0" presStyleCnt="0">
        <dgm:presLayoutVars>
          <dgm:animLvl val="lvl"/>
          <dgm:resizeHandles val="exact"/>
        </dgm:presLayoutVars>
      </dgm:prSet>
      <dgm:spPr/>
    </dgm:pt>
    <dgm:pt modelId="{14D373FF-1715-4574-9FCC-18C4D2A4E8E5}" type="pres">
      <dgm:prSet presAssocID="{8828618C-1092-4178-8A5D-CD9AB821996E}" presName="compositeNode" presStyleCnt="0">
        <dgm:presLayoutVars>
          <dgm:bulletEnabled val="1"/>
        </dgm:presLayoutVars>
      </dgm:prSet>
      <dgm:spPr/>
    </dgm:pt>
    <dgm:pt modelId="{C17E5E80-DE6F-4A96-A751-D2BDE8F9D28C}" type="pres">
      <dgm:prSet presAssocID="{8828618C-1092-4178-8A5D-CD9AB821996E}" presName="bgRect" presStyleLbl="alignNode1" presStyleIdx="0" presStyleCnt="4"/>
      <dgm:spPr/>
    </dgm:pt>
    <dgm:pt modelId="{A114ECDF-34D3-4770-B939-B25ABD6D4A4C}" type="pres">
      <dgm:prSet presAssocID="{DF87A1E7-5690-44EA-ABCD-ADC8821E79F3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CA0C0B62-84EE-484E-9F0D-4D862BA56140}" type="pres">
      <dgm:prSet presAssocID="{8828618C-1092-4178-8A5D-CD9AB821996E}" presName="nodeRect" presStyleLbl="alignNode1" presStyleIdx="0" presStyleCnt="4">
        <dgm:presLayoutVars>
          <dgm:bulletEnabled val="1"/>
        </dgm:presLayoutVars>
      </dgm:prSet>
      <dgm:spPr/>
    </dgm:pt>
    <dgm:pt modelId="{C4625350-327E-4EDB-A5D3-443FF5D7FC07}" type="pres">
      <dgm:prSet presAssocID="{DF87A1E7-5690-44EA-ABCD-ADC8821E79F3}" presName="sibTrans" presStyleCnt="0"/>
      <dgm:spPr/>
    </dgm:pt>
    <dgm:pt modelId="{6164C62C-E3F6-433D-9CCD-DF9E92924B31}" type="pres">
      <dgm:prSet presAssocID="{F9AE6958-E64A-4AD2-87B3-53224B478513}" presName="compositeNode" presStyleCnt="0">
        <dgm:presLayoutVars>
          <dgm:bulletEnabled val="1"/>
        </dgm:presLayoutVars>
      </dgm:prSet>
      <dgm:spPr/>
    </dgm:pt>
    <dgm:pt modelId="{FEFD3E14-480C-4096-9B87-688C81602BA8}" type="pres">
      <dgm:prSet presAssocID="{F9AE6958-E64A-4AD2-87B3-53224B478513}" presName="bgRect" presStyleLbl="alignNode1" presStyleIdx="1" presStyleCnt="4"/>
      <dgm:spPr/>
    </dgm:pt>
    <dgm:pt modelId="{C85F3708-CA20-4100-803E-9F307810D63D}" type="pres">
      <dgm:prSet presAssocID="{3EAF023B-9BD1-4B69-8602-06BE4E2E3E78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AB0E5F60-D3C5-436A-8FAA-7E1388A283B2}" type="pres">
      <dgm:prSet presAssocID="{F9AE6958-E64A-4AD2-87B3-53224B478513}" presName="nodeRect" presStyleLbl="alignNode1" presStyleIdx="1" presStyleCnt="4">
        <dgm:presLayoutVars>
          <dgm:bulletEnabled val="1"/>
        </dgm:presLayoutVars>
      </dgm:prSet>
      <dgm:spPr/>
    </dgm:pt>
    <dgm:pt modelId="{ECCA8CEE-45A9-4E84-935E-244BA7FEB738}" type="pres">
      <dgm:prSet presAssocID="{3EAF023B-9BD1-4B69-8602-06BE4E2E3E78}" presName="sibTrans" presStyleCnt="0"/>
      <dgm:spPr/>
    </dgm:pt>
    <dgm:pt modelId="{CC150697-AE58-4195-8744-3EC2F8DE6A29}" type="pres">
      <dgm:prSet presAssocID="{5F3ABDF6-D5EF-435B-852E-D6799988D25C}" presName="compositeNode" presStyleCnt="0">
        <dgm:presLayoutVars>
          <dgm:bulletEnabled val="1"/>
        </dgm:presLayoutVars>
      </dgm:prSet>
      <dgm:spPr/>
    </dgm:pt>
    <dgm:pt modelId="{875685F6-41E1-49E9-8428-B8A2A8DCA383}" type="pres">
      <dgm:prSet presAssocID="{5F3ABDF6-D5EF-435B-852E-D6799988D25C}" presName="bgRect" presStyleLbl="alignNode1" presStyleIdx="2" presStyleCnt="4"/>
      <dgm:spPr/>
    </dgm:pt>
    <dgm:pt modelId="{F513B195-7245-4618-8D8A-18AF8DA9224E}" type="pres">
      <dgm:prSet presAssocID="{0B5FD85E-EDBE-4608-B30B-8F66512E906D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82942BC5-A2FF-44B0-81F5-8EB9DA2EDBEC}" type="pres">
      <dgm:prSet presAssocID="{5F3ABDF6-D5EF-435B-852E-D6799988D25C}" presName="nodeRect" presStyleLbl="alignNode1" presStyleIdx="2" presStyleCnt="4">
        <dgm:presLayoutVars>
          <dgm:bulletEnabled val="1"/>
        </dgm:presLayoutVars>
      </dgm:prSet>
      <dgm:spPr/>
    </dgm:pt>
    <dgm:pt modelId="{78606723-EC20-49A8-B938-666D3153655A}" type="pres">
      <dgm:prSet presAssocID="{0B5FD85E-EDBE-4608-B30B-8F66512E906D}" presName="sibTrans" presStyleCnt="0"/>
      <dgm:spPr/>
    </dgm:pt>
    <dgm:pt modelId="{F40F88BB-A64B-4C10-B2A2-AEDF8CF60A20}" type="pres">
      <dgm:prSet presAssocID="{41EDB1B7-513D-4BBE-A15F-080E628EA580}" presName="compositeNode" presStyleCnt="0">
        <dgm:presLayoutVars>
          <dgm:bulletEnabled val="1"/>
        </dgm:presLayoutVars>
      </dgm:prSet>
      <dgm:spPr/>
    </dgm:pt>
    <dgm:pt modelId="{C5CAB2EC-380A-419D-8996-504BDF9E59B1}" type="pres">
      <dgm:prSet presAssocID="{41EDB1B7-513D-4BBE-A15F-080E628EA580}" presName="bgRect" presStyleLbl="alignNode1" presStyleIdx="3" presStyleCnt="4"/>
      <dgm:spPr/>
    </dgm:pt>
    <dgm:pt modelId="{527D08F7-3CBC-4DD3-B1C9-DF7FC0E40DCB}" type="pres">
      <dgm:prSet presAssocID="{EBAA078E-7222-41B6-B72A-8AC98747DA3A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6C7CAAA4-7D62-4B1D-B74D-605650BC85AE}" type="pres">
      <dgm:prSet presAssocID="{41EDB1B7-513D-4BBE-A15F-080E628EA580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42650810-4B0C-40F7-8588-A6E2E2BA1997}" type="presOf" srcId="{DF87A1E7-5690-44EA-ABCD-ADC8821E79F3}" destId="{A114ECDF-34D3-4770-B939-B25ABD6D4A4C}" srcOrd="0" destOrd="0" presId="urn:microsoft.com/office/officeart/2016/7/layout/LinearBlockProcessNumbered"/>
    <dgm:cxn modelId="{44A5F61C-2130-4F30-A6AF-C739545BA783}" type="presOf" srcId="{0B5FD85E-EDBE-4608-B30B-8F66512E906D}" destId="{F513B195-7245-4618-8D8A-18AF8DA9224E}" srcOrd="0" destOrd="0" presId="urn:microsoft.com/office/officeart/2016/7/layout/LinearBlockProcessNumbered"/>
    <dgm:cxn modelId="{65A44521-3F31-4B1E-ADEB-E73C36551796}" type="presOf" srcId="{CC877005-B08B-4A25-B8F5-BBF43FAB8258}" destId="{26CACBB7-8A87-46B6-8216-34F5A54106B5}" srcOrd="0" destOrd="0" presId="urn:microsoft.com/office/officeart/2016/7/layout/LinearBlockProcessNumbered"/>
    <dgm:cxn modelId="{441A1C4B-0309-4B0E-BD7E-6E27FAE935A5}" type="presOf" srcId="{8828618C-1092-4178-8A5D-CD9AB821996E}" destId="{C17E5E80-DE6F-4A96-A751-D2BDE8F9D28C}" srcOrd="0" destOrd="0" presId="urn:microsoft.com/office/officeart/2016/7/layout/LinearBlockProcessNumbered"/>
    <dgm:cxn modelId="{4ACCBF6E-7D0D-49A8-A496-AAC3F5CAE0BA}" type="presOf" srcId="{EBAA078E-7222-41B6-B72A-8AC98747DA3A}" destId="{527D08F7-3CBC-4DD3-B1C9-DF7FC0E40DCB}" srcOrd="0" destOrd="0" presId="urn:microsoft.com/office/officeart/2016/7/layout/LinearBlockProcessNumbered"/>
    <dgm:cxn modelId="{643ABB57-54D5-462A-8D3A-012B8E8B5046}" type="presOf" srcId="{F9AE6958-E64A-4AD2-87B3-53224B478513}" destId="{AB0E5F60-D3C5-436A-8FAA-7E1388A283B2}" srcOrd="1" destOrd="0" presId="urn:microsoft.com/office/officeart/2016/7/layout/LinearBlockProcessNumbered"/>
    <dgm:cxn modelId="{8F47A483-7F1A-4211-8156-19DC01FBD181}" srcId="{CC877005-B08B-4A25-B8F5-BBF43FAB8258}" destId="{F9AE6958-E64A-4AD2-87B3-53224B478513}" srcOrd="1" destOrd="0" parTransId="{C4956E77-505B-4CE0-9565-4CCAD9209FF2}" sibTransId="{3EAF023B-9BD1-4B69-8602-06BE4E2E3E78}"/>
    <dgm:cxn modelId="{FD49AF96-8533-4D29-9F1A-E8D9DBBB3B33}" type="presOf" srcId="{8828618C-1092-4178-8A5D-CD9AB821996E}" destId="{CA0C0B62-84EE-484E-9F0D-4D862BA56140}" srcOrd="1" destOrd="0" presId="urn:microsoft.com/office/officeart/2016/7/layout/LinearBlockProcessNumbered"/>
    <dgm:cxn modelId="{3ECB88B3-E14D-4F4B-92E7-4023A0290E02}" type="presOf" srcId="{3EAF023B-9BD1-4B69-8602-06BE4E2E3E78}" destId="{C85F3708-CA20-4100-803E-9F307810D63D}" srcOrd="0" destOrd="0" presId="urn:microsoft.com/office/officeart/2016/7/layout/LinearBlockProcessNumbered"/>
    <dgm:cxn modelId="{F3F04EC7-302B-4473-83C7-4D6EFD974905}" type="presOf" srcId="{5F3ABDF6-D5EF-435B-852E-D6799988D25C}" destId="{875685F6-41E1-49E9-8428-B8A2A8DCA383}" srcOrd="0" destOrd="0" presId="urn:microsoft.com/office/officeart/2016/7/layout/LinearBlockProcessNumbered"/>
    <dgm:cxn modelId="{72ECB8CE-93F8-4BEB-A53B-7245B78604BD}" type="presOf" srcId="{41EDB1B7-513D-4BBE-A15F-080E628EA580}" destId="{6C7CAAA4-7D62-4B1D-B74D-605650BC85AE}" srcOrd="1" destOrd="0" presId="urn:microsoft.com/office/officeart/2016/7/layout/LinearBlockProcessNumbered"/>
    <dgm:cxn modelId="{A70B3DD6-F2A5-4EC6-AC57-4ADA892E54FC}" srcId="{CC877005-B08B-4A25-B8F5-BBF43FAB8258}" destId="{41EDB1B7-513D-4BBE-A15F-080E628EA580}" srcOrd="3" destOrd="0" parTransId="{22D13DE3-1EAB-4196-A76D-20239DACEEF7}" sibTransId="{EBAA078E-7222-41B6-B72A-8AC98747DA3A}"/>
    <dgm:cxn modelId="{7CB40BD9-7F65-4B22-BA9F-407D5C08D5B4}" type="presOf" srcId="{F9AE6958-E64A-4AD2-87B3-53224B478513}" destId="{FEFD3E14-480C-4096-9B87-688C81602BA8}" srcOrd="0" destOrd="0" presId="urn:microsoft.com/office/officeart/2016/7/layout/LinearBlockProcessNumbered"/>
    <dgm:cxn modelId="{8ED5C5E4-3F80-4326-9E20-C26D91C740A7}" type="presOf" srcId="{5F3ABDF6-D5EF-435B-852E-D6799988D25C}" destId="{82942BC5-A2FF-44B0-81F5-8EB9DA2EDBEC}" srcOrd="1" destOrd="0" presId="urn:microsoft.com/office/officeart/2016/7/layout/LinearBlockProcessNumbered"/>
    <dgm:cxn modelId="{917507EC-42AA-468B-BD44-32F334754211}" type="presOf" srcId="{41EDB1B7-513D-4BBE-A15F-080E628EA580}" destId="{C5CAB2EC-380A-419D-8996-504BDF9E59B1}" srcOrd="0" destOrd="0" presId="urn:microsoft.com/office/officeart/2016/7/layout/LinearBlockProcessNumbered"/>
    <dgm:cxn modelId="{EEA451F6-95C4-4A5C-A68E-C435BC765561}" srcId="{CC877005-B08B-4A25-B8F5-BBF43FAB8258}" destId="{5F3ABDF6-D5EF-435B-852E-D6799988D25C}" srcOrd="2" destOrd="0" parTransId="{0DC97E0D-CEED-4BE2-B09E-DBBFCDC0745D}" sibTransId="{0B5FD85E-EDBE-4608-B30B-8F66512E906D}"/>
    <dgm:cxn modelId="{0DEE54F7-FDA0-4593-B754-AA0EA06E3CC0}" srcId="{CC877005-B08B-4A25-B8F5-BBF43FAB8258}" destId="{8828618C-1092-4178-8A5D-CD9AB821996E}" srcOrd="0" destOrd="0" parTransId="{1BD9C514-06E4-47A0-8CC8-B78F656534D8}" sibTransId="{DF87A1E7-5690-44EA-ABCD-ADC8821E79F3}"/>
    <dgm:cxn modelId="{1DC366DC-4F14-4CB1-97D7-6E88D640DFC1}" type="presParOf" srcId="{26CACBB7-8A87-46B6-8216-34F5A54106B5}" destId="{14D373FF-1715-4574-9FCC-18C4D2A4E8E5}" srcOrd="0" destOrd="0" presId="urn:microsoft.com/office/officeart/2016/7/layout/LinearBlockProcessNumbered"/>
    <dgm:cxn modelId="{E47C8E59-A74A-4730-938B-1B018281D986}" type="presParOf" srcId="{14D373FF-1715-4574-9FCC-18C4D2A4E8E5}" destId="{C17E5E80-DE6F-4A96-A751-D2BDE8F9D28C}" srcOrd="0" destOrd="0" presId="urn:microsoft.com/office/officeart/2016/7/layout/LinearBlockProcessNumbered"/>
    <dgm:cxn modelId="{D4304162-CE36-48D8-B365-591BD5359724}" type="presParOf" srcId="{14D373FF-1715-4574-9FCC-18C4D2A4E8E5}" destId="{A114ECDF-34D3-4770-B939-B25ABD6D4A4C}" srcOrd="1" destOrd="0" presId="urn:microsoft.com/office/officeart/2016/7/layout/LinearBlockProcessNumbered"/>
    <dgm:cxn modelId="{5E1F937A-2776-460E-A2FD-FF48B6D44478}" type="presParOf" srcId="{14D373FF-1715-4574-9FCC-18C4D2A4E8E5}" destId="{CA0C0B62-84EE-484E-9F0D-4D862BA56140}" srcOrd="2" destOrd="0" presId="urn:microsoft.com/office/officeart/2016/7/layout/LinearBlockProcessNumbered"/>
    <dgm:cxn modelId="{A5188EDE-19F9-4C3E-AAE0-15E0763B34D9}" type="presParOf" srcId="{26CACBB7-8A87-46B6-8216-34F5A54106B5}" destId="{C4625350-327E-4EDB-A5D3-443FF5D7FC07}" srcOrd="1" destOrd="0" presId="urn:microsoft.com/office/officeart/2016/7/layout/LinearBlockProcessNumbered"/>
    <dgm:cxn modelId="{38FDD3E8-038B-4A0D-88F0-D8E31C5E501B}" type="presParOf" srcId="{26CACBB7-8A87-46B6-8216-34F5A54106B5}" destId="{6164C62C-E3F6-433D-9CCD-DF9E92924B31}" srcOrd="2" destOrd="0" presId="urn:microsoft.com/office/officeart/2016/7/layout/LinearBlockProcessNumbered"/>
    <dgm:cxn modelId="{9B219897-41C6-4F13-B3A3-425E325BA0C3}" type="presParOf" srcId="{6164C62C-E3F6-433D-9CCD-DF9E92924B31}" destId="{FEFD3E14-480C-4096-9B87-688C81602BA8}" srcOrd="0" destOrd="0" presId="urn:microsoft.com/office/officeart/2016/7/layout/LinearBlockProcessNumbered"/>
    <dgm:cxn modelId="{EE298A6A-3B7A-44D3-B1B2-8CD888DD2B4E}" type="presParOf" srcId="{6164C62C-E3F6-433D-9CCD-DF9E92924B31}" destId="{C85F3708-CA20-4100-803E-9F307810D63D}" srcOrd="1" destOrd="0" presId="urn:microsoft.com/office/officeart/2016/7/layout/LinearBlockProcessNumbered"/>
    <dgm:cxn modelId="{677F2AC5-B21C-486C-A884-0A87B01C0DED}" type="presParOf" srcId="{6164C62C-E3F6-433D-9CCD-DF9E92924B31}" destId="{AB0E5F60-D3C5-436A-8FAA-7E1388A283B2}" srcOrd="2" destOrd="0" presId="urn:microsoft.com/office/officeart/2016/7/layout/LinearBlockProcessNumbered"/>
    <dgm:cxn modelId="{1A678187-02BF-4EED-83C0-66AF7EA15226}" type="presParOf" srcId="{26CACBB7-8A87-46B6-8216-34F5A54106B5}" destId="{ECCA8CEE-45A9-4E84-935E-244BA7FEB738}" srcOrd="3" destOrd="0" presId="urn:microsoft.com/office/officeart/2016/7/layout/LinearBlockProcessNumbered"/>
    <dgm:cxn modelId="{BEEAC740-C984-45D7-914E-C53243F3E256}" type="presParOf" srcId="{26CACBB7-8A87-46B6-8216-34F5A54106B5}" destId="{CC150697-AE58-4195-8744-3EC2F8DE6A29}" srcOrd="4" destOrd="0" presId="urn:microsoft.com/office/officeart/2016/7/layout/LinearBlockProcessNumbered"/>
    <dgm:cxn modelId="{5F890511-6AFC-4DA8-8743-6E8BFC625519}" type="presParOf" srcId="{CC150697-AE58-4195-8744-3EC2F8DE6A29}" destId="{875685F6-41E1-49E9-8428-B8A2A8DCA383}" srcOrd="0" destOrd="0" presId="urn:microsoft.com/office/officeart/2016/7/layout/LinearBlockProcessNumbered"/>
    <dgm:cxn modelId="{8FDCC6C6-9710-4C26-A032-18E0DA434329}" type="presParOf" srcId="{CC150697-AE58-4195-8744-3EC2F8DE6A29}" destId="{F513B195-7245-4618-8D8A-18AF8DA9224E}" srcOrd="1" destOrd="0" presId="urn:microsoft.com/office/officeart/2016/7/layout/LinearBlockProcessNumbered"/>
    <dgm:cxn modelId="{E911443E-3A6B-4D35-A061-64D4BAC0FE41}" type="presParOf" srcId="{CC150697-AE58-4195-8744-3EC2F8DE6A29}" destId="{82942BC5-A2FF-44B0-81F5-8EB9DA2EDBEC}" srcOrd="2" destOrd="0" presId="urn:microsoft.com/office/officeart/2016/7/layout/LinearBlockProcessNumbered"/>
    <dgm:cxn modelId="{129BE931-5405-4E48-B2B1-C7B8D1DD2B60}" type="presParOf" srcId="{26CACBB7-8A87-46B6-8216-34F5A54106B5}" destId="{78606723-EC20-49A8-B938-666D3153655A}" srcOrd="5" destOrd="0" presId="urn:microsoft.com/office/officeart/2016/7/layout/LinearBlockProcessNumbered"/>
    <dgm:cxn modelId="{2A34D109-0A79-4009-9866-84813164A1B9}" type="presParOf" srcId="{26CACBB7-8A87-46B6-8216-34F5A54106B5}" destId="{F40F88BB-A64B-4C10-B2A2-AEDF8CF60A20}" srcOrd="6" destOrd="0" presId="urn:microsoft.com/office/officeart/2016/7/layout/LinearBlockProcessNumbered"/>
    <dgm:cxn modelId="{F8A0CE19-97FA-4CB2-8785-8EB58C4ED3BF}" type="presParOf" srcId="{F40F88BB-A64B-4C10-B2A2-AEDF8CF60A20}" destId="{C5CAB2EC-380A-419D-8996-504BDF9E59B1}" srcOrd="0" destOrd="0" presId="urn:microsoft.com/office/officeart/2016/7/layout/LinearBlockProcessNumbered"/>
    <dgm:cxn modelId="{D4E999B4-6490-4E15-9851-45961DBC5A49}" type="presParOf" srcId="{F40F88BB-A64B-4C10-B2A2-AEDF8CF60A20}" destId="{527D08F7-3CBC-4DD3-B1C9-DF7FC0E40DCB}" srcOrd="1" destOrd="0" presId="urn:microsoft.com/office/officeart/2016/7/layout/LinearBlockProcessNumbered"/>
    <dgm:cxn modelId="{40D09DB3-4B44-42ED-B7DB-1BC44E4FAA20}" type="presParOf" srcId="{F40F88BB-A64B-4C10-B2A2-AEDF8CF60A20}" destId="{6C7CAAA4-7D62-4B1D-B74D-605650BC85A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3BA0758-EEB9-4639-AD1C-12321390E9A0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67A267-F09F-405E-8B08-9F42F352D27C}">
      <dgm:prSet/>
      <dgm:spPr/>
      <dgm:t>
        <a:bodyPr/>
        <a:lstStyle/>
        <a:p>
          <a:r>
            <a:rPr lang="nl-NL"/>
            <a:t>Verbind met ICT21x</a:t>
          </a:r>
          <a:endParaRPr lang="en-US"/>
        </a:p>
      </dgm:t>
    </dgm:pt>
    <dgm:pt modelId="{58583512-3671-48F6-B8EE-9C0A83565461}" type="parTrans" cxnId="{8C81337F-B48E-470E-8AA9-D48263089449}">
      <dgm:prSet/>
      <dgm:spPr/>
      <dgm:t>
        <a:bodyPr/>
        <a:lstStyle/>
        <a:p>
          <a:endParaRPr lang="en-US"/>
        </a:p>
      </dgm:t>
    </dgm:pt>
    <dgm:pt modelId="{D3A806EE-E82D-49E9-B827-BE9AB15EBB3D}" type="sibTrans" cxnId="{8C81337F-B48E-470E-8AA9-D48263089449}">
      <dgm:prSet/>
      <dgm:spPr/>
      <dgm:t>
        <a:bodyPr/>
        <a:lstStyle/>
        <a:p>
          <a:endParaRPr lang="en-US"/>
        </a:p>
      </dgm:t>
    </dgm:pt>
    <dgm:pt modelId="{6391D34F-29C5-46FA-8827-ECDD03DF6019}">
      <dgm:prSet/>
      <dgm:spPr/>
      <dgm:t>
        <a:bodyPr/>
        <a:lstStyle/>
        <a:p>
          <a:r>
            <a:rPr lang="nl-NL"/>
            <a:t>Kijk in teams SMART </a:t>
          </a:r>
          <a:r>
            <a:rPr lang="nl-NL">
              <a:sym typeface="Wingdings" panose="05000000000000000000" pitchFamily="2" charset="2"/>
            </a:rPr>
            <a:t></a:t>
          </a:r>
          <a:r>
            <a:rPr lang="nl-NL"/>
            <a:t> General</a:t>
          </a:r>
          <a:endParaRPr lang="en-US"/>
        </a:p>
      </dgm:t>
    </dgm:pt>
    <dgm:pt modelId="{AC538645-171E-43BF-8B8A-174CA9A98676}" type="parTrans" cxnId="{18D6F7F1-F3C8-4605-977D-C70897CF87E8}">
      <dgm:prSet/>
      <dgm:spPr/>
      <dgm:t>
        <a:bodyPr/>
        <a:lstStyle/>
        <a:p>
          <a:endParaRPr lang="en-US"/>
        </a:p>
      </dgm:t>
    </dgm:pt>
    <dgm:pt modelId="{E8404C50-F12B-4588-B794-732ED676BE83}" type="sibTrans" cxnId="{18D6F7F1-F3C8-4605-977D-C70897CF87E8}">
      <dgm:prSet/>
      <dgm:spPr/>
      <dgm:t>
        <a:bodyPr/>
        <a:lstStyle/>
        <a:p>
          <a:endParaRPr lang="en-US"/>
        </a:p>
      </dgm:t>
    </dgm:pt>
    <dgm:pt modelId="{C48C9F35-FE1D-4399-9A11-0EF3D9C70862}">
      <dgm:prSet/>
      <dgm:spPr/>
      <dgm:t>
        <a:bodyPr/>
        <a:lstStyle/>
        <a:p>
          <a:r>
            <a:rPr lang="nl-NL" dirty="0"/>
            <a:t>Download de 2 bestanden en voer de .bat als 1ste uit</a:t>
          </a:r>
          <a:endParaRPr lang="en-US" dirty="0"/>
        </a:p>
      </dgm:t>
    </dgm:pt>
    <dgm:pt modelId="{74F00533-F792-4225-B3F4-CFFAB2A59C3A}" type="parTrans" cxnId="{72C9543A-CBF7-4B3C-8F14-82550CE89BBC}">
      <dgm:prSet/>
      <dgm:spPr/>
      <dgm:t>
        <a:bodyPr/>
        <a:lstStyle/>
        <a:p>
          <a:endParaRPr lang="en-US"/>
        </a:p>
      </dgm:t>
    </dgm:pt>
    <dgm:pt modelId="{9D277DEF-8F8D-41A2-89AF-BAFD7B537FC4}" type="sibTrans" cxnId="{72C9543A-CBF7-4B3C-8F14-82550CE89BBC}">
      <dgm:prSet/>
      <dgm:spPr/>
      <dgm:t>
        <a:bodyPr/>
        <a:lstStyle/>
        <a:p>
          <a:endParaRPr lang="en-US"/>
        </a:p>
      </dgm:t>
    </dgm:pt>
    <dgm:pt modelId="{ED3066FC-6DF7-4926-83E8-638554E0B806}">
      <dgm:prSet/>
      <dgm:spPr/>
      <dgm:t>
        <a:bodyPr/>
        <a:lstStyle/>
        <a:p>
          <a:r>
            <a:rPr lang="nl-NL" dirty="0"/>
            <a:t>Run CMD als </a:t>
          </a:r>
          <a:r>
            <a:rPr lang="nl-NL" dirty="0" err="1"/>
            <a:t>admin</a:t>
          </a:r>
          <a:r>
            <a:rPr lang="nl-NL" dirty="0"/>
            <a:t> en voer </a:t>
          </a:r>
          <a:r>
            <a:rPr lang="nl-NL" dirty="0" err="1"/>
            <a:t>ipconfig</a:t>
          </a:r>
          <a:r>
            <a:rPr lang="nl-NL" dirty="0"/>
            <a:t> in</a:t>
          </a:r>
          <a:endParaRPr lang="en-US" dirty="0"/>
        </a:p>
      </dgm:t>
    </dgm:pt>
    <dgm:pt modelId="{C07EC494-715E-4AA5-81B7-FDB19A6A0644}" type="parTrans" cxnId="{50F3A2EF-F849-4E92-AA40-C885BEAAE39C}">
      <dgm:prSet/>
      <dgm:spPr/>
      <dgm:t>
        <a:bodyPr/>
        <a:lstStyle/>
        <a:p>
          <a:endParaRPr lang="en-US"/>
        </a:p>
      </dgm:t>
    </dgm:pt>
    <dgm:pt modelId="{50B25381-791B-407A-94DE-D3EA3D463220}" type="sibTrans" cxnId="{50F3A2EF-F849-4E92-AA40-C885BEAAE39C}">
      <dgm:prSet/>
      <dgm:spPr/>
      <dgm:t>
        <a:bodyPr/>
        <a:lstStyle/>
        <a:p>
          <a:endParaRPr lang="en-US"/>
        </a:p>
      </dgm:t>
    </dgm:pt>
    <dgm:pt modelId="{8DE1C4BE-138F-4137-A388-039CF7ACF49B}">
      <dgm:prSet/>
      <dgm:spPr/>
      <dgm:t>
        <a:bodyPr/>
        <a:lstStyle/>
        <a:p>
          <a:r>
            <a:rPr lang="nl-NL"/>
            <a:t>Zoek voor je IPv4 dat hierop lijkt 10.210.1.67</a:t>
          </a:r>
          <a:endParaRPr lang="en-US"/>
        </a:p>
      </dgm:t>
    </dgm:pt>
    <dgm:pt modelId="{3E9E187E-4AB6-48C8-B719-3E3BB267011F}" type="parTrans" cxnId="{DDDCFD0A-8051-448A-9B47-F1CFD03E0B85}">
      <dgm:prSet/>
      <dgm:spPr/>
      <dgm:t>
        <a:bodyPr/>
        <a:lstStyle/>
        <a:p>
          <a:endParaRPr lang="en-US"/>
        </a:p>
      </dgm:t>
    </dgm:pt>
    <dgm:pt modelId="{D4436BB1-2675-4572-9C5E-E67D2803E999}" type="sibTrans" cxnId="{DDDCFD0A-8051-448A-9B47-F1CFD03E0B85}">
      <dgm:prSet/>
      <dgm:spPr/>
      <dgm:t>
        <a:bodyPr/>
        <a:lstStyle/>
        <a:p>
          <a:endParaRPr lang="en-US"/>
        </a:p>
      </dgm:t>
    </dgm:pt>
    <dgm:pt modelId="{0478AB69-4F6A-459B-84E4-4D3DA3ABF271}">
      <dgm:prSet/>
      <dgm:spPr/>
      <dgm:t>
        <a:bodyPr/>
        <a:lstStyle/>
        <a:p>
          <a:r>
            <a:rPr lang="nl-NL"/>
            <a:t>Ik zal mijn IP dan even geven ( vul deze bij IP in )</a:t>
          </a:r>
          <a:endParaRPr lang="en-US"/>
        </a:p>
      </dgm:t>
    </dgm:pt>
    <dgm:pt modelId="{E35D6827-5506-48DB-A82A-748BEC6E0B3F}" type="parTrans" cxnId="{9F8F1FC1-92BF-4692-AA62-E8D49AD3102D}">
      <dgm:prSet/>
      <dgm:spPr/>
      <dgm:t>
        <a:bodyPr/>
        <a:lstStyle/>
        <a:p>
          <a:endParaRPr lang="en-US"/>
        </a:p>
      </dgm:t>
    </dgm:pt>
    <dgm:pt modelId="{F074715D-F999-44C3-8B1C-21A9BD2F65BD}" type="sibTrans" cxnId="{9F8F1FC1-92BF-4692-AA62-E8D49AD3102D}">
      <dgm:prSet/>
      <dgm:spPr/>
      <dgm:t>
        <a:bodyPr/>
        <a:lstStyle/>
        <a:p>
          <a:endParaRPr lang="en-US"/>
        </a:p>
      </dgm:t>
    </dgm:pt>
    <dgm:pt modelId="{8AA36EC8-C3D9-480D-9656-0769AAEEEF32}">
      <dgm:prSet/>
      <dgm:spPr/>
      <dgm:t>
        <a:bodyPr/>
        <a:lstStyle/>
        <a:p>
          <a:r>
            <a:rPr lang="nl-NL"/>
            <a:t>Klik op verzenden en vul port 4444 en wachtwoord 123 in</a:t>
          </a:r>
          <a:endParaRPr lang="en-US"/>
        </a:p>
      </dgm:t>
    </dgm:pt>
    <dgm:pt modelId="{CB1FDA82-166D-4980-B031-E527FA3E049D}" type="parTrans" cxnId="{CCD01652-B0C0-4019-B51B-660E62764038}">
      <dgm:prSet/>
      <dgm:spPr/>
      <dgm:t>
        <a:bodyPr/>
        <a:lstStyle/>
        <a:p>
          <a:endParaRPr lang="en-US"/>
        </a:p>
      </dgm:t>
    </dgm:pt>
    <dgm:pt modelId="{745B4A7F-53FD-4D0C-9272-078CCD147B99}" type="sibTrans" cxnId="{CCD01652-B0C0-4019-B51B-660E62764038}">
      <dgm:prSet/>
      <dgm:spPr/>
      <dgm:t>
        <a:bodyPr/>
        <a:lstStyle/>
        <a:p>
          <a:endParaRPr lang="en-US"/>
        </a:p>
      </dgm:t>
    </dgm:pt>
    <dgm:pt modelId="{0CC43998-0AB4-4339-8BA0-FBC1862522B8}">
      <dgm:prSet/>
      <dgm:spPr/>
      <dgm:t>
        <a:bodyPr/>
        <a:lstStyle/>
        <a:p>
          <a:r>
            <a:rPr lang="nl-NL"/>
            <a:t>Jullie kunnen nu een afbeelding selecteren en naar mij sturen</a:t>
          </a:r>
          <a:endParaRPr lang="en-US"/>
        </a:p>
      </dgm:t>
    </dgm:pt>
    <dgm:pt modelId="{EBCB8BEB-E14E-4DEF-A3E2-996CF1914C1C}" type="parTrans" cxnId="{DF1D0BB2-5970-43BC-95D8-E6C458A8415E}">
      <dgm:prSet/>
      <dgm:spPr/>
      <dgm:t>
        <a:bodyPr/>
        <a:lstStyle/>
        <a:p>
          <a:endParaRPr lang="en-US"/>
        </a:p>
      </dgm:t>
    </dgm:pt>
    <dgm:pt modelId="{A85BBD56-7A4F-4112-8D41-97FA6E95D286}" type="sibTrans" cxnId="{DF1D0BB2-5970-43BC-95D8-E6C458A8415E}">
      <dgm:prSet/>
      <dgm:spPr/>
      <dgm:t>
        <a:bodyPr/>
        <a:lstStyle/>
        <a:p>
          <a:endParaRPr lang="en-US"/>
        </a:p>
      </dgm:t>
    </dgm:pt>
    <dgm:pt modelId="{F1CB1109-819D-4179-92A1-B2E73B847858}">
      <dgm:prSet/>
      <dgm:spPr/>
      <dgm:t>
        <a:bodyPr/>
        <a:lstStyle/>
        <a:p>
          <a:r>
            <a:rPr lang="nl-NL" dirty="0"/>
            <a:t>NU ANDERSOM! ( of probeer het met elkaar! )</a:t>
          </a:r>
          <a:endParaRPr lang="en-US" dirty="0"/>
        </a:p>
      </dgm:t>
    </dgm:pt>
    <dgm:pt modelId="{75E34C21-292D-4893-AEE0-6ACFF19D3D99}" type="parTrans" cxnId="{ED0ABE58-A97F-49A8-AF7E-768FC8A7AFA1}">
      <dgm:prSet/>
      <dgm:spPr/>
      <dgm:t>
        <a:bodyPr/>
        <a:lstStyle/>
        <a:p>
          <a:endParaRPr lang="en-US"/>
        </a:p>
      </dgm:t>
    </dgm:pt>
    <dgm:pt modelId="{707C0380-A79F-46A0-BB54-C9E3BA868517}" type="sibTrans" cxnId="{ED0ABE58-A97F-49A8-AF7E-768FC8A7AFA1}">
      <dgm:prSet/>
      <dgm:spPr/>
      <dgm:t>
        <a:bodyPr/>
        <a:lstStyle/>
        <a:p>
          <a:endParaRPr lang="en-US"/>
        </a:p>
      </dgm:t>
    </dgm:pt>
    <dgm:pt modelId="{DBF2CD41-3EC5-4D3E-95F4-ABB21FB2F991}" type="pres">
      <dgm:prSet presAssocID="{03BA0758-EEB9-4639-AD1C-12321390E9A0}" presName="Name0" presStyleCnt="0">
        <dgm:presLayoutVars>
          <dgm:dir/>
          <dgm:resizeHandles val="exact"/>
        </dgm:presLayoutVars>
      </dgm:prSet>
      <dgm:spPr/>
    </dgm:pt>
    <dgm:pt modelId="{FF8A5CE6-98BD-4471-A4D8-1731B68746FD}" type="pres">
      <dgm:prSet presAssocID="{0B67A267-F09F-405E-8B08-9F42F352D27C}" presName="node" presStyleLbl="node1" presStyleIdx="0" presStyleCnt="9">
        <dgm:presLayoutVars>
          <dgm:bulletEnabled val="1"/>
        </dgm:presLayoutVars>
      </dgm:prSet>
      <dgm:spPr/>
    </dgm:pt>
    <dgm:pt modelId="{8B4C9CCA-2BB0-46B3-857F-6E77FD7FAAEF}" type="pres">
      <dgm:prSet presAssocID="{D3A806EE-E82D-49E9-B827-BE9AB15EBB3D}" presName="sibTrans" presStyleLbl="sibTrans1D1" presStyleIdx="0" presStyleCnt="8"/>
      <dgm:spPr/>
    </dgm:pt>
    <dgm:pt modelId="{257A96A7-11C8-43BB-B6DE-70EE01DC1F19}" type="pres">
      <dgm:prSet presAssocID="{D3A806EE-E82D-49E9-B827-BE9AB15EBB3D}" presName="connectorText" presStyleLbl="sibTrans1D1" presStyleIdx="0" presStyleCnt="8"/>
      <dgm:spPr/>
    </dgm:pt>
    <dgm:pt modelId="{C4214B28-E609-4F3C-A231-25C09540A4DB}" type="pres">
      <dgm:prSet presAssocID="{6391D34F-29C5-46FA-8827-ECDD03DF6019}" presName="node" presStyleLbl="node1" presStyleIdx="1" presStyleCnt="9">
        <dgm:presLayoutVars>
          <dgm:bulletEnabled val="1"/>
        </dgm:presLayoutVars>
      </dgm:prSet>
      <dgm:spPr/>
    </dgm:pt>
    <dgm:pt modelId="{0FE0F6C9-5539-45F5-AA75-3868FBB1EAF7}" type="pres">
      <dgm:prSet presAssocID="{E8404C50-F12B-4588-B794-732ED676BE83}" presName="sibTrans" presStyleLbl="sibTrans1D1" presStyleIdx="1" presStyleCnt="8"/>
      <dgm:spPr/>
    </dgm:pt>
    <dgm:pt modelId="{F6614486-B039-4738-8CBD-8616F065448E}" type="pres">
      <dgm:prSet presAssocID="{E8404C50-F12B-4588-B794-732ED676BE83}" presName="connectorText" presStyleLbl="sibTrans1D1" presStyleIdx="1" presStyleCnt="8"/>
      <dgm:spPr/>
    </dgm:pt>
    <dgm:pt modelId="{A4A5A1E4-EEB7-488E-83C5-47098559544D}" type="pres">
      <dgm:prSet presAssocID="{C48C9F35-FE1D-4399-9A11-0EF3D9C70862}" presName="node" presStyleLbl="node1" presStyleIdx="2" presStyleCnt="9">
        <dgm:presLayoutVars>
          <dgm:bulletEnabled val="1"/>
        </dgm:presLayoutVars>
      </dgm:prSet>
      <dgm:spPr/>
    </dgm:pt>
    <dgm:pt modelId="{422B83EA-D0B7-4157-BCF7-2E0AFF57D966}" type="pres">
      <dgm:prSet presAssocID="{9D277DEF-8F8D-41A2-89AF-BAFD7B537FC4}" presName="sibTrans" presStyleLbl="sibTrans1D1" presStyleIdx="2" presStyleCnt="8"/>
      <dgm:spPr/>
    </dgm:pt>
    <dgm:pt modelId="{F420CB0A-C5E9-461C-A3B3-6AD0571C104E}" type="pres">
      <dgm:prSet presAssocID="{9D277DEF-8F8D-41A2-89AF-BAFD7B537FC4}" presName="connectorText" presStyleLbl="sibTrans1D1" presStyleIdx="2" presStyleCnt="8"/>
      <dgm:spPr/>
    </dgm:pt>
    <dgm:pt modelId="{740C1700-3C2D-4DCD-840E-DF0F23B83A11}" type="pres">
      <dgm:prSet presAssocID="{ED3066FC-6DF7-4926-83E8-638554E0B806}" presName="node" presStyleLbl="node1" presStyleIdx="3" presStyleCnt="9">
        <dgm:presLayoutVars>
          <dgm:bulletEnabled val="1"/>
        </dgm:presLayoutVars>
      </dgm:prSet>
      <dgm:spPr/>
    </dgm:pt>
    <dgm:pt modelId="{13480867-F8EE-44AC-BF5B-781F07F0E20E}" type="pres">
      <dgm:prSet presAssocID="{50B25381-791B-407A-94DE-D3EA3D463220}" presName="sibTrans" presStyleLbl="sibTrans1D1" presStyleIdx="3" presStyleCnt="8"/>
      <dgm:spPr/>
    </dgm:pt>
    <dgm:pt modelId="{D6A759D5-602D-4317-B8EA-AA82CD26FD36}" type="pres">
      <dgm:prSet presAssocID="{50B25381-791B-407A-94DE-D3EA3D463220}" presName="connectorText" presStyleLbl="sibTrans1D1" presStyleIdx="3" presStyleCnt="8"/>
      <dgm:spPr/>
    </dgm:pt>
    <dgm:pt modelId="{0E208105-97FA-4879-9CB4-5353A7ACF1E2}" type="pres">
      <dgm:prSet presAssocID="{8DE1C4BE-138F-4137-A388-039CF7ACF49B}" presName="node" presStyleLbl="node1" presStyleIdx="4" presStyleCnt="9">
        <dgm:presLayoutVars>
          <dgm:bulletEnabled val="1"/>
        </dgm:presLayoutVars>
      </dgm:prSet>
      <dgm:spPr/>
    </dgm:pt>
    <dgm:pt modelId="{945C7FB7-2EAA-4DCE-BF61-7AEE95A6D520}" type="pres">
      <dgm:prSet presAssocID="{D4436BB1-2675-4572-9C5E-E67D2803E999}" presName="sibTrans" presStyleLbl="sibTrans1D1" presStyleIdx="4" presStyleCnt="8"/>
      <dgm:spPr/>
    </dgm:pt>
    <dgm:pt modelId="{DA57FFA4-CC71-4456-81C9-9358BB33A194}" type="pres">
      <dgm:prSet presAssocID="{D4436BB1-2675-4572-9C5E-E67D2803E999}" presName="connectorText" presStyleLbl="sibTrans1D1" presStyleIdx="4" presStyleCnt="8"/>
      <dgm:spPr/>
    </dgm:pt>
    <dgm:pt modelId="{3A16E1D9-564C-4EBF-86A6-6A180CA67762}" type="pres">
      <dgm:prSet presAssocID="{0478AB69-4F6A-459B-84E4-4D3DA3ABF271}" presName="node" presStyleLbl="node1" presStyleIdx="5" presStyleCnt="9">
        <dgm:presLayoutVars>
          <dgm:bulletEnabled val="1"/>
        </dgm:presLayoutVars>
      </dgm:prSet>
      <dgm:spPr/>
    </dgm:pt>
    <dgm:pt modelId="{14014EBF-1560-445C-8E10-913499A4CBAA}" type="pres">
      <dgm:prSet presAssocID="{F074715D-F999-44C3-8B1C-21A9BD2F65BD}" presName="sibTrans" presStyleLbl="sibTrans1D1" presStyleIdx="5" presStyleCnt="8"/>
      <dgm:spPr/>
    </dgm:pt>
    <dgm:pt modelId="{C1232168-0368-4187-A2C4-2F5CCD7CE2CE}" type="pres">
      <dgm:prSet presAssocID="{F074715D-F999-44C3-8B1C-21A9BD2F65BD}" presName="connectorText" presStyleLbl="sibTrans1D1" presStyleIdx="5" presStyleCnt="8"/>
      <dgm:spPr/>
    </dgm:pt>
    <dgm:pt modelId="{E8C20C87-00B3-4A49-B559-D2E9687DFD3A}" type="pres">
      <dgm:prSet presAssocID="{8AA36EC8-C3D9-480D-9656-0769AAEEEF32}" presName="node" presStyleLbl="node1" presStyleIdx="6" presStyleCnt="9">
        <dgm:presLayoutVars>
          <dgm:bulletEnabled val="1"/>
        </dgm:presLayoutVars>
      </dgm:prSet>
      <dgm:spPr/>
    </dgm:pt>
    <dgm:pt modelId="{A56FF175-DE98-4F21-A8B8-E095AD930D8B}" type="pres">
      <dgm:prSet presAssocID="{745B4A7F-53FD-4D0C-9272-078CCD147B99}" presName="sibTrans" presStyleLbl="sibTrans1D1" presStyleIdx="6" presStyleCnt="8"/>
      <dgm:spPr/>
    </dgm:pt>
    <dgm:pt modelId="{DAE55E40-5109-4AB4-8125-99CF5045C574}" type="pres">
      <dgm:prSet presAssocID="{745B4A7F-53FD-4D0C-9272-078CCD147B99}" presName="connectorText" presStyleLbl="sibTrans1D1" presStyleIdx="6" presStyleCnt="8"/>
      <dgm:spPr/>
    </dgm:pt>
    <dgm:pt modelId="{24368A34-A84C-432B-9570-071A1C32D8DC}" type="pres">
      <dgm:prSet presAssocID="{0CC43998-0AB4-4339-8BA0-FBC1862522B8}" presName="node" presStyleLbl="node1" presStyleIdx="7" presStyleCnt="9">
        <dgm:presLayoutVars>
          <dgm:bulletEnabled val="1"/>
        </dgm:presLayoutVars>
      </dgm:prSet>
      <dgm:spPr/>
    </dgm:pt>
    <dgm:pt modelId="{583A7187-3B09-410E-8BDB-0C9E86835E0A}" type="pres">
      <dgm:prSet presAssocID="{A85BBD56-7A4F-4112-8D41-97FA6E95D286}" presName="sibTrans" presStyleLbl="sibTrans1D1" presStyleIdx="7" presStyleCnt="8"/>
      <dgm:spPr/>
    </dgm:pt>
    <dgm:pt modelId="{5026E9C7-98A5-44DD-A211-03CAB7FEBA00}" type="pres">
      <dgm:prSet presAssocID="{A85BBD56-7A4F-4112-8D41-97FA6E95D286}" presName="connectorText" presStyleLbl="sibTrans1D1" presStyleIdx="7" presStyleCnt="8"/>
      <dgm:spPr/>
    </dgm:pt>
    <dgm:pt modelId="{B1FE9AA1-BA14-4EEC-9658-C7BFD9E43DF9}" type="pres">
      <dgm:prSet presAssocID="{F1CB1109-819D-4179-92A1-B2E73B847858}" presName="node" presStyleLbl="node1" presStyleIdx="8" presStyleCnt="9">
        <dgm:presLayoutVars>
          <dgm:bulletEnabled val="1"/>
        </dgm:presLayoutVars>
      </dgm:prSet>
      <dgm:spPr/>
    </dgm:pt>
  </dgm:ptLst>
  <dgm:cxnLst>
    <dgm:cxn modelId="{B2B7FC03-CC32-44C4-A271-DF6B3C64C19F}" type="presOf" srcId="{D4436BB1-2675-4572-9C5E-E67D2803E999}" destId="{DA57FFA4-CC71-4456-81C9-9358BB33A194}" srcOrd="1" destOrd="0" presId="urn:microsoft.com/office/officeart/2016/7/layout/RepeatingBendingProcessNew"/>
    <dgm:cxn modelId="{97CACF06-6963-4223-8813-897FC6796CF7}" type="presOf" srcId="{E8404C50-F12B-4588-B794-732ED676BE83}" destId="{F6614486-B039-4738-8CBD-8616F065448E}" srcOrd="1" destOrd="0" presId="urn:microsoft.com/office/officeart/2016/7/layout/RepeatingBendingProcessNew"/>
    <dgm:cxn modelId="{93F35508-F368-4A5A-BD58-92C2B250AB17}" type="presOf" srcId="{F074715D-F999-44C3-8B1C-21A9BD2F65BD}" destId="{C1232168-0368-4187-A2C4-2F5CCD7CE2CE}" srcOrd="1" destOrd="0" presId="urn:microsoft.com/office/officeart/2016/7/layout/RepeatingBendingProcessNew"/>
    <dgm:cxn modelId="{DDDCFD0A-8051-448A-9B47-F1CFD03E0B85}" srcId="{03BA0758-EEB9-4639-AD1C-12321390E9A0}" destId="{8DE1C4BE-138F-4137-A388-039CF7ACF49B}" srcOrd="4" destOrd="0" parTransId="{3E9E187E-4AB6-48C8-B719-3E3BB267011F}" sibTransId="{D4436BB1-2675-4572-9C5E-E67D2803E999}"/>
    <dgm:cxn modelId="{CDA37C17-0FE9-44F6-9803-9BB5E297FC42}" type="presOf" srcId="{F1CB1109-819D-4179-92A1-B2E73B847858}" destId="{B1FE9AA1-BA14-4EEC-9658-C7BFD9E43DF9}" srcOrd="0" destOrd="0" presId="urn:microsoft.com/office/officeart/2016/7/layout/RepeatingBendingProcessNew"/>
    <dgm:cxn modelId="{B6F5C218-596B-418C-A1B0-A797028EED7E}" type="presOf" srcId="{9D277DEF-8F8D-41A2-89AF-BAFD7B537FC4}" destId="{422B83EA-D0B7-4157-BCF7-2E0AFF57D966}" srcOrd="0" destOrd="0" presId="urn:microsoft.com/office/officeart/2016/7/layout/RepeatingBendingProcessNew"/>
    <dgm:cxn modelId="{70903E1B-5DFE-4F2C-AFAB-E61C2F6E0244}" type="presOf" srcId="{F074715D-F999-44C3-8B1C-21A9BD2F65BD}" destId="{14014EBF-1560-445C-8E10-913499A4CBAA}" srcOrd="0" destOrd="0" presId="urn:microsoft.com/office/officeart/2016/7/layout/RepeatingBendingProcessNew"/>
    <dgm:cxn modelId="{74BBA41E-8E99-442B-8AF1-79D3EDB7599C}" type="presOf" srcId="{745B4A7F-53FD-4D0C-9272-078CCD147B99}" destId="{DAE55E40-5109-4AB4-8125-99CF5045C574}" srcOrd="1" destOrd="0" presId="urn:microsoft.com/office/officeart/2016/7/layout/RepeatingBendingProcessNew"/>
    <dgm:cxn modelId="{B2238522-5DB6-4027-BCE9-E061E8C48EA6}" type="presOf" srcId="{D3A806EE-E82D-49E9-B827-BE9AB15EBB3D}" destId="{8B4C9CCA-2BB0-46B3-857F-6E77FD7FAAEF}" srcOrd="0" destOrd="0" presId="urn:microsoft.com/office/officeart/2016/7/layout/RepeatingBendingProcessNew"/>
    <dgm:cxn modelId="{5813CE2E-E897-4310-AEEA-DC67B3F1C621}" type="presOf" srcId="{ED3066FC-6DF7-4926-83E8-638554E0B806}" destId="{740C1700-3C2D-4DCD-840E-DF0F23B83A11}" srcOrd="0" destOrd="0" presId="urn:microsoft.com/office/officeart/2016/7/layout/RepeatingBendingProcessNew"/>
    <dgm:cxn modelId="{72C9543A-CBF7-4B3C-8F14-82550CE89BBC}" srcId="{03BA0758-EEB9-4639-AD1C-12321390E9A0}" destId="{C48C9F35-FE1D-4399-9A11-0EF3D9C70862}" srcOrd="2" destOrd="0" parTransId="{74F00533-F792-4225-B3F4-CFFAB2A59C3A}" sibTransId="{9D277DEF-8F8D-41A2-89AF-BAFD7B537FC4}"/>
    <dgm:cxn modelId="{636BB160-640E-49C2-970F-B021E797040A}" type="presOf" srcId="{A85BBD56-7A4F-4112-8D41-97FA6E95D286}" destId="{5026E9C7-98A5-44DD-A211-03CAB7FEBA00}" srcOrd="1" destOrd="0" presId="urn:microsoft.com/office/officeart/2016/7/layout/RepeatingBendingProcessNew"/>
    <dgm:cxn modelId="{3B8CE444-AA50-4368-BA23-F20604FA7C2B}" type="presOf" srcId="{A85BBD56-7A4F-4112-8D41-97FA6E95D286}" destId="{583A7187-3B09-410E-8BDB-0C9E86835E0A}" srcOrd="0" destOrd="0" presId="urn:microsoft.com/office/officeart/2016/7/layout/RepeatingBendingProcessNew"/>
    <dgm:cxn modelId="{C4CF1C6A-F01C-4A6D-A446-BB57BE9BB66F}" type="presOf" srcId="{C48C9F35-FE1D-4399-9A11-0EF3D9C70862}" destId="{A4A5A1E4-EEB7-488E-83C5-47098559544D}" srcOrd="0" destOrd="0" presId="urn:microsoft.com/office/officeart/2016/7/layout/RepeatingBendingProcessNew"/>
    <dgm:cxn modelId="{E552C06B-03AE-4EB7-BA9A-16703857E115}" type="presOf" srcId="{0CC43998-0AB4-4339-8BA0-FBC1862522B8}" destId="{24368A34-A84C-432B-9570-071A1C32D8DC}" srcOrd="0" destOrd="0" presId="urn:microsoft.com/office/officeart/2016/7/layout/RepeatingBendingProcessNew"/>
    <dgm:cxn modelId="{13A9366F-42E5-44C1-BB70-189D3818A1A4}" type="presOf" srcId="{745B4A7F-53FD-4D0C-9272-078CCD147B99}" destId="{A56FF175-DE98-4F21-A8B8-E095AD930D8B}" srcOrd="0" destOrd="0" presId="urn:microsoft.com/office/officeart/2016/7/layout/RepeatingBendingProcessNew"/>
    <dgm:cxn modelId="{316A0C70-37AE-4F3F-9ED2-D92AEA3B766F}" type="presOf" srcId="{0478AB69-4F6A-459B-84E4-4D3DA3ABF271}" destId="{3A16E1D9-564C-4EBF-86A6-6A180CA67762}" srcOrd="0" destOrd="0" presId="urn:microsoft.com/office/officeart/2016/7/layout/RepeatingBendingProcessNew"/>
    <dgm:cxn modelId="{CCD01652-B0C0-4019-B51B-660E62764038}" srcId="{03BA0758-EEB9-4639-AD1C-12321390E9A0}" destId="{8AA36EC8-C3D9-480D-9656-0769AAEEEF32}" srcOrd="6" destOrd="0" parTransId="{CB1FDA82-166D-4980-B031-E527FA3E049D}" sibTransId="{745B4A7F-53FD-4D0C-9272-078CCD147B99}"/>
    <dgm:cxn modelId="{F97BC852-EEF8-4007-AC42-6A0958A0D157}" type="presOf" srcId="{0B67A267-F09F-405E-8B08-9F42F352D27C}" destId="{FF8A5CE6-98BD-4471-A4D8-1731B68746FD}" srcOrd="0" destOrd="0" presId="urn:microsoft.com/office/officeart/2016/7/layout/RepeatingBendingProcessNew"/>
    <dgm:cxn modelId="{F1B84357-1D21-4E4F-B66F-E1FA1ED0AB82}" type="presOf" srcId="{50B25381-791B-407A-94DE-D3EA3D463220}" destId="{13480867-F8EE-44AC-BF5B-781F07F0E20E}" srcOrd="0" destOrd="0" presId="urn:microsoft.com/office/officeart/2016/7/layout/RepeatingBendingProcessNew"/>
    <dgm:cxn modelId="{ED0ABE58-A97F-49A8-AF7E-768FC8A7AFA1}" srcId="{03BA0758-EEB9-4639-AD1C-12321390E9A0}" destId="{F1CB1109-819D-4179-92A1-B2E73B847858}" srcOrd="8" destOrd="0" parTransId="{75E34C21-292D-4893-AEE0-6ACFF19D3D99}" sibTransId="{707C0380-A79F-46A0-BB54-C9E3BA868517}"/>
    <dgm:cxn modelId="{8C81337F-B48E-470E-8AA9-D48263089449}" srcId="{03BA0758-EEB9-4639-AD1C-12321390E9A0}" destId="{0B67A267-F09F-405E-8B08-9F42F352D27C}" srcOrd="0" destOrd="0" parTransId="{58583512-3671-48F6-B8EE-9C0A83565461}" sibTransId="{D3A806EE-E82D-49E9-B827-BE9AB15EBB3D}"/>
    <dgm:cxn modelId="{E79B2D82-B6C3-4A8E-9C35-80B551FCACF1}" type="presOf" srcId="{8DE1C4BE-138F-4137-A388-039CF7ACF49B}" destId="{0E208105-97FA-4879-9CB4-5353A7ACF1E2}" srcOrd="0" destOrd="0" presId="urn:microsoft.com/office/officeart/2016/7/layout/RepeatingBendingProcessNew"/>
    <dgm:cxn modelId="{8197FA84-292F-4833-8A8B-1959925D0A6E}" type="presOf" srcId="{50B25381-791B-407A-94DE-D3EA3D463220}" destId="{D6A759D5-602D-4317-B8EA-AA82CD26FD36}" srcOrd="1" destOrd="0" presId="urn:microsoft.com/office/officeart/2016/7/layout/RepeatingBendingProcessNew"/>
    <dgm:cxn modelId="{B795948C-8146-4C6C-AD93-9C2B038A3D2D}" type="presOf" srcId="{8AA36EC8-C3D9-480D-9656-0769AAEEEF32}" destId="{E8C20C87-00B3-4A49-B559-D2E9687DFD3A}" srcOrd="0" destOrd="0" presId="urn:microsoft.com/office/officeart/2016/7/layout/RepeatingBendingProcessNew"/>
    <dgm:cxn modelId="{B87E4B9B-DC58-4135-BF34-6F3C5B565A87}" type="presOf" srcId="{03BA0758-EEB9-4639-AD1C-12321390E9A0}" destId="{DBF2CD41-3EC5-4D3E-95F4-ABB21FB2F991}" srcOrd="0" destOrd="0" presId="urn:microsoft.com/office/officeart/2016/7/layout/RepeatingBendingProcessNew"/>
    <dgm:cxn modelId="{8C6A42A3-B106-4792-8702-06867E26202E}" type="presOf" srcId="{9D277DEF-8F8D-41A2-89AF-BAFD7B537FC4}" destId="{F420CB0A-C5E9-461C-A3B3-6AD0571C104E}" srcOrd="1" destOrd="0" presId="urn:microsoft.com/office/officeart/2016/7/layout/RepeatingBendingProcessNew"/>
    <dgm:cxn modelId="{DF1D0BB2-5970-43BC-95D8-E6C458A8415E}" srcId="{03BA0758-EEB9-4639-AD1C-12321390E9A0}" destId="{0CC43998-0AB4-4339-8BA0-FBC1862522B8}" srcOrd="7" destOrd="0" parTransId="{EBCB8BEB-E14E-4DEF-A3E2-996CF1914C1C}" sibTransId="{A85BBD56-7A4F-4112-8D41-97FA6E95D286}"/>
    <dgm:cxn modelId="{B3FC5CB4-F151-4BA9-B8D9-4F60B2B97316}" type="presOf" srcId="{6391D34F-29C5-46FA-8827-ECDD03DF6019}" destId="{C4214B28-E609-4F3C-A231-25C09540A4DB}" srcOrd="0" destOrd="0" presId="urn:microsoft.com/office/officeart/2016/7/layout/RepeatingBendingProcessNew"/>
    <dgm:cxn modelId="{9F8F1FC1-92BF-4692-AA62-E8D49AD3102D}" srcId="{03BA0758-EEB9-4639-AD1C-12321390E9A0}" destId="{0478AB69-4F6A-459B-84E4-4D3DA3ABF271}" srcOrd="5" destOrd="0" parTransId="{E35D6827-5506-48DB-A82A-748BEC6E0B3F}" sibTransId="{F074715D-F999-44C3-8B1C-21A9BD2F65BD}"/>
    <dgm:cxn modelId="{8AAB33D4-4F60-40D9-80BB-0A5F935F4312}" type="presOf" srcId="{E8404C50-F12B-4588-B794-732ED676BE83}" destId="{0FE0F6C9-5539-45F5-AA75-3868FBB1EAF7}" srcOrd="0" destOrd="0" presId="urn:microsoft.com/office/officeart/2016/7/layout/RepeatingBendingProcessNew"/>
    <dgm:cxn modelId="{215F2AE7-BCA3-469E-914E-09E80F6AFE94}" type="presOf" srcId="{D4436BB1-2675-4572-9C5E-E67D2803E999}" destId="{945C7FB7-2EAA-4DCE-BF61-7AEE95A6D520}" srcOrd="0" destOrd="0" presId="urn:microsoft.com/office/officeart/2016/7/layout/RepeatingBendingProcessNew"/>
    <dgm:cxn modelId="{50F3A2EF-F849-4E92-AA40-C885BEAAE39C}" srcId="{03BA0758-EEB9-4639-AD1C-12321390E9A0}" destId="{ED3066FC-6DF7-4926-83E8-638554E0B806}" srcOrd="3" destOrd="0" parTransId="{C07EC494-715E-4AA5-81B7-FDB19A6A0644}" sibTransId="{50B25381-791B-407A-94DE-D3EA3D463220}"/>
    <dgm:cxn modelId="{18D6F7F1-F3C8-4605-977D-C70897CF87E8}" srcId="{03BA0758-EEB9-4639-AD1C-12321390E9A0}" destId="{6391D34F-29C5-46FA-8827-ECDD03DF6019}" srcOrd="1" destOrd="0" parTransId="{AC538645-171E-43BF-8B8A-174CA9A98676}" sibTransId="{E8404C50-F12B-4588-B794-732ED676BE83}"/>
    <dgm:cxn modelId="{597C02F6-5792-47AD-83AF-C9FD851A9D68}" type="presOf" srcId="{D3A806EE-E82D-49E9-B827-BE9AB15EBB3D}" destId="{257A96A7-11C8-43BB-B6DE-70EE01DC1F19}" srcOrd="1" destOrd="0" presId="urn:microsoft.com/office/officeart/2016/7/layout/RepeatingBendingProcessNew"/>
    <dgm:cxn modelId="{E0D0EFA1-0711-4C06-8E7F-EA5557D51B2A}" type="presParOf" srcId="{DBF2CD41-3EC5-4D3E-95F4-ABB21FB2F991}" destId="{FF8A5CE6-98BD-4471-A4D8-1731B68746FD}" srcOrd="0" destOrd="0" presId="urn:microsoft.com/office/officeart/2016/7/layout/RepeatingBendingProcessNew"/>
    <dgm:cxn modelId="{89300396-20D5-4C2D-A67B-D714780EE3BC}" type="presParOf" srcId="{DBF2CD41-3EC5-4D3E-95F4-ABB21FB2F991}" destId="{8B4C9CCA-2BB0-46B3-857F-6E77FD7FAAEF}" srcOrd="1" destOrd="0" presId="urn:microsoft.com/office/officeart/2016/7/layout/RepeatingBendingProcessNew"/>
    <dgm:cxn modelId="{23EEAE4E-0E43-44A9-A355-4E5E64750B54}" type="presParOf" srcId="{8B4C9CCA-2BB0-46B3-857F-6E77FD7FAAEF}" destId="{257A96A7-11C8-43BB-B6DE-70EE01DC1F19}" srcOrd="0" destOrd="0" presId="urn:microsoft.com/office/officeart/2016/7/layout/RepeatingBendingProcessNew"/>
    <dgm:cxn modelId="{4CE2F413-7770-4A10-84C0-FE203FCD8BC2}" type="presParOf" srcId="{DBF2CD41-3EC5-4D3E-95F4-ABB21FB2F991}" destId="{C4214B28-E609-4F3C-A231-25C09540A4DB}" srcOrd="2" destOrd="0" presId="urn:microsoft.com/office/officeart/2016/7/layout/RepeatingBendingProcessNew"/>
    <dgm:cxn modelId="{B79EAF3B-8EF3-499D-ABED-315CC988C187}" type="presParOf" srcId="{DBF2CD41-3EC5-4D3E-95F4-ABB21FB2F991}" destId="{0FE0F6C9-5539-45F5-AA75-3868FBB1EAF7}" srcOrd="3" destOrd="0" presId="urn:microsoft.com/office/officeart/2016/7/layout/RepeatingBendingProcessNew"/>
    <dgm:cxn modelId="{11D63ACF-1B20-4826-BBA4-068FF9E73A68}" type="presParOf" srcId="{0FE0F6C9-5539-45F5-AA75-3868FBB1EAF7}" destId="{F6614486-B039-4738-8CBD-8616F065448E}" srcOrd="0" destOrd="0" presId="urn:microsoft.com/office/officeart/2016/7/layout/RepeatingBendingProcessNew"/>
    <dgm:cxn modelId="{5BD1238F-8C67-4A43-9A12-D0BC61393B23}" type="presParOf" srcId="{DBF2CD41-3EC5-4D3E-95F4-ABB21FB2F991}" destId="{A4A5A1E4-EEB7-488E-83C5-47098559544D}" srcOrd="4" destOrd="0" presId="urn:microsoft.com/office/officeart/2016/7/layout/RepeatingBendingProcessNew"/>
    <dgm:cxn modelId="{9D9B0F95-948F-4E3D-BCE1-38126A766727}" type="presParOf" srcId="{DBF2CD41-3EC5-4D3E-95F4-ABB21FB2F991}" destId="{422B83EA-D0B7-4157-BCF7-2E0AFF57D966}" srcOrd="5" destOrd="0" presId="urn:microsoft.com/office/officeart/2016/7/layout/RepeatingBendingProcessNew"/>
    <dgm:cxn modelId="{E1A432B1-A8AB-4895-979D-C7FE13A0AD93}" type="presParOf" srcId="{422B83EA-D0B7-4157-BCF7-2E0AFF57D966}" destId="{F420CB0A-C5E9-461C-A3B3-6AD0571C104E}" srcOrd="0" destOrd="0" presId="urn:microsoft.com/office/officeart/2016/7/layout/RepeatingBendingProcessNew"/>
    <dgm:cxn modelId="{93D91FBB-085A-4635-8DAB-A3098E258972}" type="presParOf" srcId="{DBF2CD41-3EC5-4D3E-95F4-ABB21FB2F991}" destId="{740C1700-3C2D-4DCD-840E-DF0F23B83A11}" srcOrd="6" destOrd="0" presId="urn:microsoft.com/office/officeart/2016/7/layout/RepeatingBendingProcessNew"/>
    <dgm:cxn modelId="{101A7FE4-4C86-4C0F-B481-124001C352F5}" type="presParOf" srcId="{DBF2CD41-3EC5-4D3E-95F4-ABB21FB2F991}" destId="{13480867-F8EE-44AC-BF5B-781F07F0E20E}" srcOrd="7" destOrd="0" presId="urn:microsoft.com/office/officeart/2016/7/layout/RepeatingBendingProcessNew"/>
    <dgm:cxn modelId="{ADE343E9-1977-480D-99BC-DDC26AEECDEF}" type="presParOf" srcId="{13480867-F8EE-44AC-BF5B-781F07F0E20E}" destId="{D6A759D5-602D-4317-B8EA-AA82CD26FD36}" srcOrd="0" destOrd="0" presId="urn:microsoft.com/office/officeart/2016/7/layout/RepeatingBendingProcessNew"/>
    <dgm:cxn modelId="{2915853F-EA60-4467-A1EB-5B9926207684}" type="presParOf" srcId="{DBF2CD41-3EC5-4D3E-95F4-ABB21FB2F991}" destId="{0E208105-97FA-4879-9CB4-5353A7ACF1E2}" srcOrd="8" destOrd="0" presId="urn:microsoft.com/office/officeart/2016/7/layout/RepeatingBendingProcessNew"/>
    <dgm:cxn modelId="{070897FC-D06F-41C9-8E9E-F0863C144451}" type="presParOf" srcId="{DBF2CD41-3EC5-4D3E-95F4-ABB21FB2F991}" destId="{945C7FB7-2EAA-4DCE-BF61-7AEE95A6D520}" srcOrd="9" destOrd="0" presId="urn:microsoft.com/office/officeart/2016/7/layout/RepeatingBendingProcessNew"/>
    <dgm:cxn modelId="{787D45B1-4786-4E46-8CB8-D6B3DCE96582}" type="presParOf" srcId="{945C7FB7-2EAA-4DCE-BF61-7AEE95A6D520}" destId="{DA57FFA4-CC71-4456-81C9-9358BB33A194}" srcOrd="0" destOrd="0" presId="urn:microsoft.com/office/officeart/2016/7/layout/RepeatingBendingProcessNew"/>
    <dgm:cxn modelId="{BE655EA3-C855-4876-9703-5A7FCE7BD770}" type="presParOf" srcId="{DBF2CD41-3EC5-4D3E-95F4-ABB21FB2F991}" destId="{3A16E1D9-564C-4EBF-86A6-6A180CA67762}" srcOrd="10" destOrd="0" presId="urn:microsoft.com/office/officeart/2016/7/layout/RepeatingBendingProcessNew"/>
    <dgm:cxn modelId="{1091FE14-B9CB-470F-8C5F-7C4F91FE3902}" type="presParOf" srcId="{DBF2CD41-3EC5-4D3E-95F4-ABB21FB2F991}" destId="{14014EBF-1560-445C-8E10-913499A4CBAA}" srcOrd="11" destOrd="0" presId="urn:microsoft.com/office/officeart/2016/7/layout/RepeatingBendingProcessNew"/>
    <dgm:cxn modelId="{6FD8898E-C36B-45F9-9706-9BDAEF0F59B1}" type="presParOf" srcId="{14014EBF-1560-445C-8E10-913499A4CBAA}" destId="{C1232168-0368-4187-A2C4-2F5CCD7CE2CE}" srcOrd="0" destOrd="0" presId="urn:microsoft.com/office/officeart/2016/7/layout/RepeatingBendingProcessNew"/>
    <dgm:cxn modelId="{B3E5D2C7-96DE-4859-96EB-605C94F1866C}" type="presParOf" srcId="{DBF2CD41-3EC5-4D3E-95F4-ABB21FB2F991}" destId="{E8C20C87-00B3-4A49-B559-D2E9687DFD3A}" srcOrd="12" destOrd="0" presId="urn:microsoft.com/office/officeart/2016/7/layout/RepeatingBendingProcessNew"/>
    <dgm:cxn modelId="{11EFA7F0-4D4D-4AB6-BD45-4FB8C429976B}" type="presParOf" srcId="{DBF2CD41-3EC5-4D3E-95F4-ABB21FB2F991}" destId="{A56FF175-DE98-4F21-A8B8-E095AD930D8B}" srcOrd="13" destOrd="0" presId="urn:microsoft.com/office/officeart/2016/7/layout/RepeatingBendingProcessNew"/>
    <dgm:cxn modelId="{4AA7EF4C-2FAF-40B6-BD24-3AECF736A8E7}" type="presParOf" srcId="{A56FF175-DE98-4F21-A8B8-E095AD930D8B}" destId="{DAE55E40-5109-4AB4-8125-99CF5045C574}" srcOrd="0" destOrd="0" presId="urn:microsoft.com/office/officeart/2016/7/layout/RepeatingBendingProcessNew"/>
    <dgm:cxn modelId="{695DDCD1-6390-46E8-8B4B-8837E884E129}" type="presParOf" srcId="{DBF2CD41-3EC5-4D3E-95F4-ABB21FB2F991}" destId="{24368A34-A84C-432B-9570-071A1C32D8DC}" srcOrd="14" destOrd="0" presId="urn:microsoft.com/office/officeart/2016/7/layout/RepeatingBendingProcessNew"/>
    <dgm:cxn modelId="{CB0CEE74-A35A-46DE-9916-6E4030CE87A7}" type="presParOf" srcId="{DBF2CD41-3EC5-4D3E-95F4-ABB21FB2F991}" destId="{583A7187-3B09-410E-8BDB-0C9E86835E0A}" srcOrd="15" destOrd="0" presId="urn:microsoft.com/office/officeart/2016/7/layout/RepeatingBendingProcessNew"/>
    <dgm:cxn modelId="{28F9DCE1-E861-4E67-9837-DA1FBE6B9E45}" type="presParOf" srcId="{583A7187-3B09-410E-8BDB-0C9E86835E0A}" destId="{5026E9C7-98A5-44DD-A211-03CAB7FEBA00}" srcOrd="0" destOrd="0" presId="urn:microsoft.com/office/officeart/2016/7/layout/RepeatingBendingProcessNew"/>
    <dgm:cxn modelId="{E1F0A5D2-5B1B-4C12-A8B2-80236C9AEB3D}" type="presParOf" srcId="{DBF2CD41-3EC5-4D3E-95F4-ABB21FB2F991}" destId="{B1FE9AA1-BA14-4EEC-9658-C7BFD9E43DF9}" srcOrd="16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48C54D-3827-49DE-93C7-D36F17B78CCF}">
      <dsp:nvSpPr>
        <dsp:cNvPr id="0" name=""/>
        <dsp:cNvSpPr/>
      </dsp:nvSpPr>
      <dsp:spPr>
        <a:xfrm>
          <a:off x="0" y="837818"/>
          <a:ext cx="1743075" cy="2091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0" rIns="172177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kern="1200"/>
            <a:t>Project keuze</a:t>
          </a:r>
          <a:endParaRPr lang="en-US" sz="1800" kern="1200"/>
        </a:p>
      </dsp:txBody>
      <dsp:txXfrm>
        <a:off x="0" y="1674494"/>
        <a:ext cx="1743075" cy="1255014"/>
      </dsp:txXfrm>
    </dsp:sp>
    <dsp:sp modelId="{D58F8A76-0A27-432F-B71E-830C403D168C}">
      <dsp:nvSpPr>
        <dsp:cNvPr id="0" name=""/>
        <dsp:cNvSpPr/>
      </dsp:nvSpPr>
      <dsp:spPr>
        <a:xfrm>
          <a:off x="0" y="837818"/>
          <a:ext cx="1743075" cy="836676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165100" rIns="172177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01</a:t>
          </a:r>
        </a:p>
      </dsp:txBody>
      <dsp:txXfrm>
        <a:off x="0" y="837818"/>
        <a:ext cx="1743075" cy="836676"/>
      </dsp:txXfrm>
    </dsp:sp>
    <dsp:sp modelId="{E92B1166-F544-4D7E-B11E-A0D8D32A94A6}">
      <dsp:nvSpPr>
        <dsp:cNvPr id="0" name=""/>
        <dsp:cNvSpPr/>
      </dsp:nvSpPr>
      <dsp:spPr>
        <a:xfrm>
          <a:off x="1882520" y="837818"/>
          <a:ext cx="1743075" cy="2091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0" rIns="172177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kern="1200" dirty="0"/>
            <a:t>Wat &amp; waarom  encryptie?</a:t>
          </a:r>
          <a:endParaRPr lang="en-US" sz="1800" kern="1200" dirty="0"/>
        </a:p>
      </dsp:txBody>
      <dsp:txXfrm>
        <a:off x="1882520" y="1674494"/>
        <a:ext cx="1743075" cy="1255014"/>
      </dsp:txXfrm>
    </dsp:sp>
    <dsp:sp modelId="{134FCCD0-3EEC-462A-B735-6A9457B0BDFF}">
      <dsp:nvSpPr>
        <dsp:cNvPr id="0" name=""/>
        <dsp:cNvSpPr/>
      </dsp:nvSpPr>
      <dsp:spPr>
        <a:xfrm>
          <a:off x="1882520" y="837818"/>
          <a:ext cx="1743075" cy="836676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165100" rIns="172177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02</a:t>
          </a:r>
        </a:p>
      </dsp:txBody>
      <dsp:txXfrm>
        <a:off x="1882520" y="837818"/>
        <a:ext cx="1743075" cy="836676"/>
      </dsp:txXfrm>
    </dsp:sp>
    <dsp:sp modelId="{E595829C-3029-4308-BA91-28D3FF7B163A}">
      <dsp:nvSpPr>
        <dsp:cNvPr id="0" name=""/>
        <dsp:cNvSpPr/>
      </dsp:nvSpPr>
      <dsp:spPr>
        <a:xfrm>
          <a:off x="3765042" y="837818"/>
          <a:ext cx="1743075" cy="2091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0" rIns="172177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kern="1200" dirty="0"/>
            <a:t>Aanpak encryptie</a:t>
          </a:r>
          <a:endParaRPr lang="en-US" sz="1800" kern="1200" dirty="0"/>
        </a:p>
      </dsp:txBody>
      <dsp:txXfrm>
        <a:off x="3765042" y="1674494"/>
        <a:ext cx="1743075" cy="1255014"/>
      </dsp:txXfrm>
    </dsp:sp>
    <dsp:sp modelId="{867ADD0A-010D-4323-9723-F7908B2CB4EF}">
      <dsp:nvSpPr>
        <dsp:cNvPr id="0" name=""/>
        <dsp:cNvSpPr/>
      </dsp:nvSpPr>
      <dsp:spPr>
        <a:xfrm>
          <a:off x="3765042" y="837818"/>
          <a:ext cx="1743075" cy="836676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165100" rIns="172177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03</a:t>
          </a:r>
        </a:p>
      </dsp:txBody>
      <dsp:txXfrm>
        <a:off x="3765042" y="837818"/>
        <a:ext cx="1743075" cy="836676"/>
      </dsp:txXfrm>
    </dsp:sp>
    <dsp:sp modelId="{AD0CE153-45D9-40D2-9C55-E241A649E742}">
      <dsp:nvSpPr>
        <dsp:cNvPr id="0" name=""/>
        <dsp:cNvSpPr/>
      </dsp:nvSpPr>
      <dsp:spPr>
        <a:xfrm>
          <a:off x="5647563" y="837818"/>
          <a:ext cx="1743075" cy="2091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0" rIns="172177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kern="1200" dirty="0"/>
            <a:t>Aanpak </a:t>
          </a:r>
          <a:r>
            <a:rPr lang="nl-NL" sz="1800" kern="1200" dirty="0" err="1"/>
            <a:t>netcat</a:t>
          </a:r>
          <a:r>
            <a:rPr lang="nl-NL" sz="1800" kern="1200" dirty="0"/>
            <a:t> &amp; GUI</a:t>
          </a:r>
          <a:endParaRPr lang="en-US" sz="1800" kern="1200" dirty="0"/>
        </a:p>
      </dsp:txBody>
      <dsp:txXfrm>
        <a:off x="5647563" y="1674494"/>
        <a:ext cx="1743075" cy="1255014"/>
      </dsp:txXfrm>
    </dsp:sp>
    <dsp:sp modelId="{A301A1CB-AF9A-48FC-8D61-39ABFDFF37DA}">
      <dsp:nvSpPr>
        <dsp:cNvPr id="0" name=""/>
        <dsp:cNvSpPr/>
      </dsp:nvSpPr>
      <dsp:spPr>
        <a:xfrm>
          <a:off x="5647563" y="837818"/>
          <a:ext cx="1743075" cy="836676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165100" rIns="172177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04</a:t>
          </a:r>
        </a:p>
      </dsp:txBody>
      <dsp:txXfrm>
        <a:off x="5647563" y="837818"/>
        <a:ext cx="1743075" cy="836676"/>
      </dsp:txXfrm>
    </dsp:sp>
    <dsp:sp modelId="{83295609-C8CE-4DDC-87C3-7C1F6D53A919}">
      <dsp:nvSpPr>
        <dsp:cNvPr id="0" name=""/>
        <dsp:cNvSpPr/>
      </dsp:nvSpPr>
      <dsp:spPr>
        <a:xfrm>
          <a:off x="7530084" y="837818"/>
          <a:ext cx="1743075" cy="2091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0" rIns="172177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kern="1200"/>
            <a:t>Demonstratie</a:t>
          </a:r>
          <a:endParaRPr lang="en-US" sz="1800" kern="1200"/>
        </a:p>
      </dsp:txBody>
      <dsp:txXfrm>
        <a:off x="7530084" y="1674494"/>
        <a:ext cx="1743075" cy="1255014"/>
      </dsp:txXfrm>
    </dsp:sp>
    <dsp:sp modelId="{E20B009B-5C19-487A-B2C5-C2E37C21C63B}">
      <dsp:nvSpPr>
        <dsp:cNvPr id="0" name=""/>
        <dsp:cNvSpPr/>
      </dsp:nvSpPr>
      <dsp:spPr>
        <a:xfrm>
          <a:off x="7530084" y="837818"/>
          <a:ext cx="1743075" cy="836676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165100" rIns="172177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05</a:t>
          </a:r>
        </a:p>
      </dsp:txBody>
      <dsp:txXfrm>
        <a:off x="7530084" y="837818"/>
        <a:ext cx="1743075" cy="836676"/>
      </dsp:txXfrm>
    </dsp:sp>
    <dsp:sp modelId="{DFE877F0-0781-4963-9558-39E500DBA033}">
      <dsp:nvSpPr>
        <dsp:cNvPr id="0" name=""/>
        <dsp:cNvSpPr/>
      </dsp:nvSpPr>
      <dsp:spPr>
        <a:xfrm>
          <a:off x="9412605" y="837818"/>
          <a:ext cx="1743075" cy="20916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0" rIns="172177" bIns="33020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800" kern="1200"/>
            <a:t>vragen</a:t>
          </a:r>
          <a:endParaRPr lang="en-US" sz="1800" kern="1200"/>
        </a:p>
      </dsp:txBody>
      <dsp:txXfrm>
        <a:off x="9412605" y="1674494"/>
        <a:ext cx="1743075" cy="1255014"/>
      </dsp:txXfrm>
    </dsp:sp>
    <dsp:sp modelId="{F72C9A69-35E4-474F-A1D0-9BD1ABB83992}">
      <dsp:nvSpPr>
        <dsp:cNvPr id="0" name=""/>
        <dsp:cNvSpPr/>
      </dsp:nvSpPr>
      <dsp:spPr>
        <a:xfrm>
          <a:off x="9412605" y="837818"/>
          <a:ext cx="1743075" cy="836676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77" tIns="165100" rIns="172177" bIns="16510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06</a:t>
          </a:r>
        </a:p>
      </dsp:txBody>
      <dsp:txXfrm>
        <a:off x="9412605" y="837818"/>
        <a:ext cx="1743075" cy="8366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FB3A99-7432-40DA-8732-89B58070D714}">
      <dsp:nvSpPr>
        <dsp:cNvPr id="0" name=""/>
        <dsp:cNvSpPr/>
      </dsp:nvSpPr>
      <dsp:spPr>
        <a:xfrm>
          <a:off x="0" y="721677"/>
          <a:ext cx="3137892" cy="19925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08EE83-0570-4D75-95F0-1CED4CCF5BA2}">
      <dsp:nvSpPr>
        <dsp:cNvPr id="0" name=""/>
        <dsp:cNvSpPr/>
      </dsp:nvSpPr>
      <dsp:spPr>
        <a:xfrm>
          <a:off x="348654" y="1052899"/>
          <a:ext cx="3137892" cy="19925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/>
            <a:t>Python cursus of project</a:t>
          </a:r>
          <a:endParaRPr lang="en-US" sz="3800" kern="1200"/>
        </a:p>
      </dsp:txBody>
      <dsp:txXfrm>
        <a:off x="407014" y="1111259"/>
        <a:ext cx="3021172" cy="1875841"/>
      </dsp:txXfrm>
    </dsp:sp>
    <dsp:sp modelId="{1CC3D881-2A19-44D8-A5E1-187D02242E27}">
      <dsp:nvSpPr>
        <dsp:cNvPr id="0" name=""/>
        <dsp:cNvSpPr/>
      </dsp:nvSpPr>
      <dsp:spPr>
        <a:xfrm>
          <a:off x="3835201" y="721677"/>
          <a:ext cx="3137892" cy="19925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51BFD3-A69A-4AAB-9B06-1BF4E06B9BD0}">
      <dsp:nvSpPr>
        <dsp:cNvPr id="0" name=""/>
        <dsp:cNvSpPr/>
      </dsp:nvSpPr>
      <dsp:spPr>
        <a:xfrm>
          <a:off x="4183856" y="1052899"/>
          <a:ext cx="3137892" cy="19925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/>
            <a:t>Niet te simpel</a:t>
          </a:r>
          <a:endParaRPr lang="en-US" sz="3800" kern="1200"/>
        </a:p>
      </dsp:txBody>
      <dsp:txXfrm>
        <a:off x="4242216" y="1111259"/>
        <a:ext cx="3021172" cy="1875841"/>
      </dsp:txXfrm>
    </dsp:sp>
    <dsp:sp modelId="{C2703709-773E-4A38-A59A-46352C629A94}">
      <dsp:nvSpPr>
        <dsp:cNvPr id="0" name=""/>
        <dsp:cNvSpPr/>
      </dsp:nvSpPr>
      <dsp:spPr>
        <a:xfrm>
          <a:off x="7670403" y="721677"/>
          <a:ext cx="3137892" cy="19925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154271-7EE1-472C-BEF8-6E1C0391AF6A}">
      <dsp:nvSpPr>
        <dsp:cNvPr id="0" name=""/>
        <dsp:cNvSpPr/>
      </dsp:nvSpPr>
      <dsp:spPr>
        <a:xfrm>
          <a:off x="8019057" y="1052899"/>
          <a:ext cx="3137892" cy="19925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800" kern="1200"/>
            <a:t>interessant</a:t>
          </a:r>
          <a:endParaRPr lang="en-US" sz="3800" kern="1200"/>
        </a:p>
      </dsp:txBody>
      <dsp:txXfrm>
        <a:off x="8077417" y="1111259"/>
        <a:ext cx="3021172" cy="187584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7E5E80-DE6F-4A96-A751-D2BDE8F9D28C}">
      <dsp:nvSpPr>
        <dsp:cNvPr id="0" name=""/>
        <dsp:cNvSpPr/>
      </dsp:nvSpPr>
      <dsp:spPr>
        <a:xfrm>
          <a:off x="210" y="984373"/>
          <a:ext cx="2543234" cy="305188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215" tIns="0" rIns="251215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200" kern="1200" dirty="0"/>
            <a:t>Van wachtwoord naar een </a:t>
          </a:r>
          <a:r>
            <a:rPr lang="nl-NL" sz="2200" i="1" kern="1200" dirty="0" err="1">
              <a:solidFill>
                <a:srgbClr val="FFFF00"/>
              </a:solidFill>
            </a:rPr>
            <a:t>key</a:t>
          </a:r>
          <a:r>
            <a:rPr lang="nl-NL" sz="2200" kern="1200" dirty="0"/>
            <a:t>        ( SHA256 </a:t>
          </a:r>
          <a:r>
            <a:rPr lang="nl-NL" sz="2200" kern="1200" dirty="0" err="1"/>
            <a:t>Hash</a:t>
          </a:r>
          <a:r>
            <a:rPr lang="nl-NL" sz="2200" kern="1200" dirty="0"/>
            <a:t> </a:t>
          </a:r>
          <a:r>
            <a:rPr lang="nl-NL" sz="2200" kern="1200" dirty="0" err="1"/>
            <a:t>function</a:t>
          </a:r>
          <a:r>
            <a:rPr lang="nl-NL" sz="2200" kern="1200" dirty="0"/>
            <a:t> )</a:t>
          </a:r>
          <a:endParaRPr lang="en-US" sz="2200" kern="1200" dirty="0"/>
        </a:p>
      </dsp:txBody>
      <dsp:txXfrm>
        <a:off x="210" y="2205125"/>
        <a:ext cx="2543234" cy="1831128"/>
      </dsp:txXfrm>
    </dsp:sp>
    <dsp:sp modelId="{A114ECDF-34D3-4770-B939-B25ABD6D4A4C}">
      <dsp:nvSpPr>
        <dsp:cNvPr id="0" name=""/>
        <dsp:cNvSpPr/>
      </dsp:nvSpPr>
      <dsp:spPr>
        <a:xfrm>
          <a:off x="210" y="984373"/>
          <a:ext cx="2543234" cy="122075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215" tIns="165100" rIns="251215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01</a:t>
          </a:r>
          <a:endParaRPr lang="en-US" sz="6400" kern="1200" dirty="0"/>
        </a:p>
      </dsp:txBody>
      <dsp:txXfrm>
        <a:off x="210" y="984373"/>
        <a:ext cx="2543234" cy="1220752"/>
      </dsp:txXfrm>
    </dsp:sp>
    <dsp:sp modelId="{FEFD3E14-480C-4096-9B87-688C81602BA8}">
      <dsp:nvSpPr>
        <dsp:cNvPr id="0" name=""/>
        <dsp:cNvSpPr/>
      </dsp:nvSpPr>
      <dsp:spPr>
        <a:xfrm>
          <a:off x="2746903" y="984373"/>
          <a:ext cx="2543234" cy="305188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215" tIns="0" rIns="251215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200" kern="1200" dirty="0"/>
            <a:t>Afbeelding omzetten naar bytes                      ( python functie )</a:t>
          </a:r>
          <a:endParaRPr lang="en-US" sz="2200" kern="1200" dirty="0"/>
        </a:p>
      </dsp:txBody>
      <dsp:txXfrm>
        <a:off x="2746903" y="2205125"/>
        <a:ext cx="2543234" cy="1831128"/>
      </dsp:txXfrm>
    </dsp:sp>
    <dsp:sp modelId="{C85F3708-CA20-4100-803E-9F307810D63D}">
      <dsp:nvSpPr>
        <dsp:cNvPr id="0" name=""/>
        <dsp:cNvSpPr/>
      </dsp:nvSpPr>
      <dsp:spPr>
        <a:xfrm>
          <a:off x="2746903" y="984373"/>
          <a:ext cx="2543234" cy="122075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215" tIns="165100" rIns="251215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02</a:t>
          </a:r>
        </a:p>
      </dsp:txBody>
      <dsp:txXfrm>
        <a:off x="2746903" y="984373"/>
        <a:ext cx="2543234" cy="1220752"/>
      </dsp:txXfrm>
    </dsp:sp>
    <dsp:sp modelId="{875685F6-41E1-49E9-8428-B8A2A8DCA383}">
      <dsp:nvSpPr>
        <dsp:cNvPr id="0" name=""/>
        <dsp:cNvSpPr/>
      </dsp:nvSpPr>
      <dsp:spPr>
        <a:xfrm>
          <a:off x="5493596" y="984373"/>
          <a:ext cx="2543234" cy="305188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215" tIns="0" rIns="251215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200" kern="1200" dirty="0"/>
            <a:t>de </a:t>
          </a:r>
          <a:r>
            <a:rPr lang="nl-NL" sz="2200" i="1" kern="1200" dirty="0" err="1">
              <a:solidFill>
                <a:srgbClr val="FFFF00"/>
              </a:solidFill>
            </a:rPr>
            <a:t>key</a:t>
          </a:r>
          <a:r>
            <a:rPr lang="nl-NL" sz="2200" kern="1200" dirty="0"/>
            <a:t> omzetten om compatible met </a:t>
          </a:r>
          <a:r>
            <a:rPr lang="nl-NL" sz="2200" kern="1200" dirty="0" err="1"/>
            <a:t>fernet</a:t>
          </a:r>
          <a:r>
            <a:rPr lang="nl-NL" sz="2200" kern="1200" dirty="0"/>
            <a:t> te zijn</a:t>
          </a:r>
          <a:endParaRPr lang="en-US" sz="2200" kern="1200" dirty="0"/>
        </a:p>
      </dsp:txBody>
      <dsp:txXfrm>
        <a:off x="5493596" y="2205125"/>
        <a:ext cx="2543234" cy="1831128"/>
      </dsp:txXfrm>
    </dsp:sp>
    <dsp:sp modelId="{F513B195-7245-4618-8D8A-18AF8DA9224E}">
      <dsp:nvSpPr>
        <dsp:cNvPr id="0" name=""/>
        <dsp:cNvSpPr/>
      </dsp:nvSpPr>
      <dsp:spPr>
        <a:xfrm>
          <a:off x="5493596" y="984373"/>
          <a:ext cx="2543234" cy="122075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215" tIns="165100" rIns="251215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03</a:t>
          </a:r>
        </a:p>
      </dsp:txBody>
      <dsp:txXfrm>
        <a:off x="5493596" y="984373"/>
        <a:ext cx="2543234" cy="1220752"/>
      </dsp:txXfrm>
    </dsp:sp>
    <dsp:sp modelId="{C5CAB2EC-380A-419D-8996-504BDF9E59B1}">
      <dsp:nvSpPr>
        <dsp:cNvPr id="0" name=""/>
        <dsp:cNvSpPr/>
      </dsp:nvSpPr>
      <dsp:spPr>
        <a:xfrm>
          <a:off x="8240289" y="984373"/>
          <a:ext cx="2543234" cy="305188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215" tIns="0" rIns="251215" bIns="33020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200" kern="1200" dirty="0"/>
            <a:t>Data van afbeelding versleutelen        ( </a:t>
          </a:r>
          <a:r>
            <a:rPr lang="nl-NL" sz="2200" kern="1200" dirty="0" err="1"/>
            <a:t>fernet</a:t>
          </a:r>
          <a:r>
            <a:rPr lang="nl-NL" sz="2200" kern="1200" dirty="0"/>
            <a:t> functie)</a:t>
          </a:r>
          <a:endParaRPr lang="en-US" sz="2200" kern="1200" dirty="0"/>
        </a:p>
      </dsp:txBody>
      <dsp:txXfrm>
        <a:off x="8240289" y="2205125"/>
        <a:ext cx="2543234" cy="1831128"/>
      </dsp:txXfrm>
    </dsp:sp>
    <dsp:sp modelId="{527D08F7-3CBC-4DD3-B1C9-DF7FC0E40DCB}">
      <dsp:nvSpPr>
        <dsp:cNvPr id="0" name=""/>
        <dsp:cNvSpPr/>
      </dsp:nvSpPr>
      <dsp:spPr>
        <a:xfrm>
          <a:off x="8240289" y="984373"/>
          <a:ext cx="2543234" cy="1220752"/>
        </a:xfrm>
        <a:prstGeom prst="rect">
          <a:avLst/>
        </a:prstGeom>
        <a:noFill/>
        <a:ln w="1905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215" tIns="165100" rIns="251215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04</a:t>
          </a:r>
        </a:p>
      </dsp:txBody>
      <dsp:txXfrm>
        <a:off x="8240289" y="984373"/>
        <a:ext cx="2543234" cy="12207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4C9CCA-2BB0-46B3-857F-6E77FD7FAAEF}">
      <dsp:nvSpPr>
        <dsp:cNvPr id="0" name=""/>
        <dsp:cNvSpPr/>
      </dsp:nvSpPr>
      <dsp:spPr>
        <a:xfrm>
          <a:off x="1887366" y="1056923"/>
          <a:ext cx="4022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2254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77672" y="1100479"/>
        <a:ext cx="21642" cy="4328"/>
      </dsp:txXfrm>
    </dsp:sp>
    <dsp:sp modelId="{FF8A5CE6-98BD-4471-A4D8-1731B68746FD}">
      <dsp:nvSpPr>
        <dsp:cNvPr id="0" name=""/>
        <dsp:cNvSpPr/>
      </dsp:nvSpPr>
      <dsp:spPr>
        <a:xfrm>
          <a:off x="7190" y="538050"/>
          <a:ext cx="1881976" cy="11291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218" tIns="96799" rIns="92218" bIns="96799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Verbind met ICT21x</a:t>
          </a:r>
          <a:endParaRPr lang="en-US" sz="1700" kern="1200"/>
        </a:p>
      </dsp:txBody>
      <dsp:txXfrm>
        <a:off x="7190" y="538050"/>
        <a:ext cx="1881976" cy="1129185"/>
      </dsp:txXfrm>
    </dsp:sp>
    <dsp:sp modelId="{0FE0F6C9-5539-45F5-AA75-3868FBB1EAF7}">
      <dsp:nvSpPr>
        <dsp:cNvPr id="0" name=""/>
        <dsp:cNvSpPr/>
      </dsp:nvSpPr>
      <dsp:spPr>
        <a:xfrm>
          <a:off x="4202197" y="1056923"/>
          <a:ext cx="4022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2254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92503" y="1100479"/>
        <a:ext cx="21642" cy="4328"/>
      </dsp:txXfrm>
    </dsp:sp>
    <dsp:sp modelId="{C4214B28-E609-4F3C-A231-25C09540A4DB}">
      <dsp:nvSpPr>
        <dsp:cNvPr id="0" name=""/>
        <dsp:cNvSpPr/>
      </dsp:nvSpPr>
      <dsp:spPr>
        <a:xfrm>
          <a:off x="2322021" y="538050"/>
          <a:ext cx="1881976" cy="11291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218" tIns="96799" rIns="92218" bIns="96799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Kijk in teams SMART </a:t>
          </a:r>
          <a:r>
            <a:rPr lang="nl-NL" sz="1700" kern="1200">
              <a:sym typeface="Wingdings" panose="05000000000000000000" pitchFamily="2" charset="2"/>
            </a:rPr>
            <a:t></a:t>
          </a:r>
          <a:r>
            <a:rPr lang="nl-NL" sz="1700" kern="1200"/>
            <a:t> General</a:t>
          </a:r>
          <a:endParaRPr lang="en-US" sz="1700" kern="1200"/>
        </a:p>
      </dsp:txBody>
      <dsp:txXfrm>
        <a:off x="2322021" y="538050"/>
        <a:ext cx="1881976" cy="1129185"/>
      </dsp:txXfrm>
    </dsp:sp>
    <dsp:sp modelId="{422B83EA-D0B7-4157-BCF7-2E0AFF57D966}">
      <dsp:nvSpPr>
        <dsp:cNvPr id="0" name=""/>
        <dsp:cNvSpPr/>
      </dsp:nvSpPr>
      <dsp:spPr>
        <a:xfrm>
          <a:off x="6517028" y="1056923"/>
          <a:ext cx="4022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2254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707334" y="1100479"/>
        <a:ext cx="21642" cy="4328"/>
      </dsp:txXfrm>
    </dsp:sp>
    <dsp:sp modelId="{A4A5A1E4-EEB7-488E-83C5-47098559544D}">
      <dsp:nvSpPr>
        <dsp:cNvPr id="0" name=""/>
        <dsp:cNvSpPr/>
      </dsp:nvSpPr>
      <dsp:spPr>
        <a:xfrm>
          <a:off x="4636851" y="538050"/>
          <a:ext cx="1881976" cy="11291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218" tIns="96799" rIns="92218" bIns="96799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Download de 2 bestanden en voer de .bat als 1ste uit</a:t>
          </a:r>
          <a:endParaRPr lang="en-US" sz="1700" kern="1200" dirty="0"/>
        </a:p>
      </dsp:txBody>
      <dsp:txXfrm>
        <a:off x="4636851" y="538050"/>
        <a:ext cx="1881976" cy="1129185"/>
      </dsp:txXfrm>
    </dsp:sp>
    <dsp:sp modelId="{13480867-F8EE-44AC-BF5B-781F07F0E20E}">
      <dsp:nvSpPr>
        <dsp:cNvPr id="0" name=""/>
        <dsp:cNvSpPr/>
      </dsp:nvSpPr>
      <dsp:spPr>
        <a:xfrm>
          <a:off x="8831858" y="1056923"/>
          <a:ext cx="4022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2254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9022164" y="1100479"/>
        <a:ext cx="21642" cy="4328"/>
      </dsp:txXfrm>
    </dsp:sp>
    <dsp:sp modelId="{740C1700-3C2D-4DCD-840E-DF0F23B83A11}">
      <dsp:nvSpPr>
        <dsp:cNvPr id="0" name=""/>
        <dsp:cNvSpPr/>
      </dsp:nvSpPr>
      <dsp:spPr>
        <a:xfrm>
          <a:off x="6951682" y="538050"/>
          <a:ext cx="1881976" cy="11291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218" tIns="96799" rIns="92218" bIns="96799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Run CMD als </a:t>
          </a:r>
          <a:r>
            <a:rPr lang="nl-NL" sz="1700" kern="1200" dirty="0" err="1"/>
            <a:t>admin</a:t>
          </a:r>
          <a:r>
            <a:rPr lang="nl-NL" sz="1700" kern="1200" dirty="0"/>
            <a:t> en voer </a:t>
          </a:r>
          <a:r>
            <a:rPr lang="nl-NL" sz="1700" kern="1200" dirty="0" err="1"/>
            <a:t>ipconfig</a:t>
          </a:r>
          <a:r>
            <a:rPr lang="nl-NL" sz="1700" kern="1200" dirty="0"/>
            <a:t> in</a:t>
          </a:r>
          <a:endParaRPr lang="en-US" sz="1700" kern="1200" dirty="0"/>
        </a:p>
      </dsp:txBody>
      <dsp:txXfrm>
        <a:off x="6951682" y="538050"/>
        <a:ext cx="1881976" cy="1129185"/>
      </dsp:txXfrm>
    </dsp:sp>
    <dsp:sp modelId="{945C7FB7-2EAA-4DCE-BF61-7AEE95A6D520}">
      <dsp:nvSpPr>
        <dsp:cNvPr id="0" name=""/>
        <dsp:cNvSpPr/>
      </dsp:nvSpPr>
      <dsp:spPr>
        <a:xfrm>
          <a:off x="948178" y="1665436"/>
          <a:ext cx="9259323" cy="402254"/>
        </a:xfrm>
        <a:custGeom>
          <a:avLst/>
          <a:gdLst/>
          <a:ahLst/>
          <a:cxnLst/>
          <a:rect l="0" t="0" r="0" b="0"/>
          <a:pathLst>
            <a:path>
              <a:moveTo>
                <a:pt x="9259323" y="0"/>
              </a:moveTo>
              <a:lnTo>
                <a:pt x="9259323" y="218227"/>
              </a:lnTo>
              <a:lnTo>
                <a:pt x="0" y="218227"/>
              </a:lnTo>
              <a:lnTo>
                <a:pt x="0" y="402254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46104" y="1864399"/>
        <a:ext cx="463471" cy="4328"/>
      </dsp:txXfrm>
    </dsp:sp>
    <dsp:sp modelId="{0E208105-97FA-4879-9CB4-5353A7ACF1E2}">
      <dsp:nvSpPr>
        <dsp:cNvPr id="0" name=""/>
        <dsp:cNvSpPr/>
      </dsp:nvSpPr>
      <dsp:spPr>
        <a:xfrm>
          <a:off x="9266513" y="538050"/>
          <a:ext cx="1881976" cy="11291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218" tIns="96799" rIns="92218" bIns="96799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Zoek voor je IPv4 dat hierop lijkt 10.210.1.67</a:t>
          </a:r>
          <a:endParaRPr lang="en-US" sz="1700" kern="1200"/>
        </a:p>
      </dsp:txBody>
      <dsp:txXfrm>
        <a:off x="9266513" y="538050"/>
        <a:ext cx="1881976" cy="1129185"/>
      </dsp:txXfrm>
    </dsp:sp>
    <dsp:sp modelId="{14014EBF-1560-445C-8E10-913499A4CBAA}">
      <dsp:nvSpPr>
        <dsp:cNvPr id="0" name=""/>
        <dsp:cNvSpPr/>
      </dsp:nvSpPr>
      <dsp:spPr>
        <a:xfrm>
          <a:off x="1887366" y="2618964"/>
          <a:ext cx="4022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2254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77672" y="2662519"/>
        <a:ext cx="21642" cy="4328"/>
      </dsp:txXfrm>
    </dsp:sp>
    <dsp:sp modelId="{3A16E1D9-564C-4EBF-86A6-6A180CA67762}">
      <dsp:nvSpPr>
        <dsp:cNvPr id="0" name=""/>
        <dsp:cNvSpPr/>
      </dsp:nvSpPr>
      <dsp:spPr>
        <a:xfrm>
          <a:off x="7190" y="2100091"/>
          <a:ext cx="1881976" cy="11291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218" tIns="96799" rIns="92218" bIns="96799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Ik zal mijn IP dan even geven ( vul deze bij IP in )</a:t>
          </a:r>
          <a:endParaRPr lang="en-US" sz="1700" kern="1200"/>
        </a:p>
      </dsp:txBody>
      <dsp:txXfrm>
        <a:off x="7190" y="2100091"/>
        <a:ext cx="1881976" cy="1129185"/>
      </dsp:txXfrm>
    </dsp:sp>
    <dsp:sp modelId="{A56FF175-DE98-4F21-A8B8-E095AD930D8B}">
      <dsp:nvSpPr>
        <dsp:cNvPr id="0" name=""/>
        <dsp:cNvSpPr/>
      </dsp:nvSpPr>
      <dsp:spPr>
        <a:xfrm>
          <a:off x="4202197" y="2618964"/>
          <a:ext cx="4022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2254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92503" y="2662519"/>
        <a:ext cx="21642" cy="4328"/>
      </dsp:txXfrm>
    </dsp:sp>
    <dsp:sp modelId="{E8C20C87-00B3-4A49-B559-D2E9687DFD3A}">
      <dsp:nvSpPr>
        <dsp:cNvPr id="0" name=""/>
        <dsp:cNvSpPr/>
      </dsp:nvSpPr>
      <dsp:spPr>
        <a:xfrm>
          <a:off x="2322021" y="2100091"/>
          <a:ext cx="1881976" cy="11291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218" tIns="96799" rIns="92218" bIns="96799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Klik op verzenden en vul port 4444 en wachtwoord 123 in</a:t>
          </a:r>
          <a:endParaRPr lang="en-US" sz="1700" kern="1200"/>
        </a:p>
      </dsp:txBody>
      <dsp:txXfrm>
        <a:off x="2322021" y="2100091"/>
        <a:ext cx="1881976" cy="1129185"/>
      </dsp:txXfrm>
    </dsp:sp>
    <dsp:sp modelId="{583A7187-3B09-410E-8BDB-0C9E86835E0A}">
      <dsp:nvSpPr>
        <dsp:cNvPr id="0" name=""/>
        <dsp:cNvSpPr/>
      </dsp:nvSpPr>
      <dsp:spPr>
        <a:xfrm>
          <a:off x="6517028" y="2618964"/>
          <a:ext cx="4022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2254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707334" y="2662519"/>
        <a:ext cx="21642" cy="4328"/>
      </dsp:txXfrm>
    </dsp:sp>
    <dsp:sp modelId="{24368A34-A84C-432B-9570-071A1C32D8DC}">
      <dsp:nvSpPr>
        <dsp:cNvPr id="0" name=""/>
        <dsp:cNvSpPr/>
      </dsp:nvSpPr>
      <dsp:spPr>
        <a:xfrm>
          <a:off x="4636851" y="2100091"/>
          <a:ext cx="1881976" cy="11291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218" tIns="96799" rIns="92218" bIns="96799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/>
            <a:t>Jullie kunnen nu een afbeelding selecteren en naar mij sturen</a:t>
          </a:r>
          <a:endParaRPr lang="en-US" sz="1700" kern="1200"/>
        </a:p>
      </dsp:txBody>
      <dsp:txXfrm>
        <a:off x="4636851" y="2100091"/>
        <a:ext cx="1881976" cy="1129185"/>
      </dsp:txXfrm>
    </dsp:sp>
    <dsp:sp modelId="{B1FE9AA1-BA14-4EEC-9658-C7BFD9E43DF9}">
      <dsp:nvSpPr>
        <dsp:cNvPr id="0" name=""/>
        <dsp:cNvSpPr/>
      </dsp:nvSpPr>
      <dsp:spPr>
        <a:xfrm>
          <a:off x="6951682" y="2100091"/>
          <a:ext cx="1881976" cy="112918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218" tIns="96799" rIns="92218" bIns="96799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700" kern="1200" dirty="0"/>
            <a:t>NU ANDERSOM! ( of probeer het met elkaar! )</a:t>
          </a:r>
          <a:endParaRPr lang="en-US" sz="1700" kern="1200" dirty="0"/>
        </a:p>
      </dsp:txBody>
      <dsp:txXfrm>
        <a:off x="6951682" y="2100091"/>
        <a:ext cx="1881976" cy="11291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A328B5-6622-475B-999D-864CE15E1386}" type="datetimeFigureOut">
              <a:rPr lang="nl-NL" smtClean="0"/>
              <a:t>5-6-2025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239021-1172-420D-B666-454A9C8980B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13761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39021-1172-420D-B666-454A9C8980BB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28479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DDDB-B7EF-4156-93F8-4EE0F709EFE6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key = gegenereerde 256-bit lange zin van nummers en cijfers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538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74655-1B02-435B-B42F-1D2B9718DB77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key = gegenereerde 256-bit lange zin van nummers en cijfers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845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2F7B-82E0-47C6-9E71-19797672F62C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key = gegenereerde 256-bit lange zin van nummers en cijfers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12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55E6F-0B2C-40C9-B2E9-73246FFC7B14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key = gegenereerde 256-bit lange zin van nummers en cijfers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969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0F0C2-BEE4-412D-98CE-E717A43C7BFA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key = gegenereerde 256-bit lange zin van nummers en cijfers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401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C74E2-EE52-499F-B8C3-703D601E3843}" type="datetime1">
              <a:rPr lang="en-US" smtClean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key = gegenereerde 256-bit lange zin van nummers en cijfers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278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442F6-9BB9-40F5-B716-6D48CF70F8C7}" type="datetime1">
              <a:rPr lang="en-US" smtClean="0"/>
              <a:t>6/5/2025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key = gegenereerde 256-bit lange zin van nummers en cijfers</a:t>
            </a:r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337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B9BAA-8CE1-4B82-AC7A-BADFDE3AE7D2}" type="datetime1">
              <a:rPr lang="en-US" smtClean="0"/>
              <a:t>6/5/2025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key = gegenereerde 256-bit lange zin van nummers en cijfers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236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B4757-4F55-48D3-A79D-9F8EDC47E504}" type="datetime1">
              <a:rPr lang="en-US" smtClean="0"/>
              <a:t>6/5/2025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key = gegenereerde 256-bit lange zin van nummers en cijfers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434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B098F-7D35-4CDB-B582-98F2922DB73B}" type="datetime1">
              <a:rPr lang="en-US" smtClean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key = gegenereerde 256-bit lange zin van nummers en cijfers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433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79934-653A-4A58-8607-9ADD04A1E7CF}" type="datetime1">
              <a:rPr lang="en-US" smtClean="0"/>
              <a:t>6/5/2025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key = gegenereerde 256-bit lange zin van nummers en cijfers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480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FE0E0570-FDBC-400E-831D-9DF6F3EE268F}" type="datetime1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r>
              <a:rPr lang="nl-NL"/>
              <a:t>key = gegenereerde 256-bit lange zin van nummers en cijfers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12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microsoft.com/office/2007/relationships/hdphoto" Target="../media/hdphoto1.wdp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microsoft.com/office/2007/relationships/diagramDrawing" Target="../diagrams/drawing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microsoft.com/office/2007/relationships/hdphoto" Target="../media/hdphoto1.wdp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Groene slang">
            <a:extLst>
              <a:ext uri="{FF2B5EF4-FFF2-40B4-BE49-F238E27FC236}">
                <a16:creationId xmlns:a16="http://schemas.microsoft.com/office/drawing/2014/main" id="{B453E615-52DE-A181-14CC-372F3D43A9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58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08F7DC-CA28-4ACE-AF79-D7E98ED1B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B20218-A500-457C-B65C-F3D198B1F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524" y="0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05AA810-CD42-1AC9-9E32-9DC2A0BE0A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8686796" cy="2334247"/>
          </a:xfrm>
        </p:spPr>
        <p:txBody>
          <a:bodyPr anchor="t">
            <a:normAutofit/>
          </a:bodyPr>
          <a:lstStyle/>
          <a:p>
            <a:r>
              <a:rPr lang="nl-NL">
                <a:solidFill>
                  <a:srgbClr val="FFFFFF"/>
                </a:solidFill>
              </a:rPr>
              <a:t>Python verdieping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06DC27B-041D-F409-E4FF-98F629983B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870" y="3552826"/>
            <a:ext cx="8720710" cy="2653653"/>
          </a:xfrm>
        </p:spPr>
        <p:txBody>
          <a:bodyPr anchor="t">
            <a:normAutofit/>
          </a:bodyPr>
          <a:lstStyle/>
          <a:p>
            <a:r>
              <a:rPr lang="nl-NL" dirty="0">
                <a:solidFill>
                  <a:srgbClr val="FFFFFF"/>
                </a:solidFill>
              </a:rPr>
              <a:t>Door pelle mertens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8686800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20123DD2-A3FD-3B5F-6216-2ACA14E28E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954" y="12909"/>
            <a:ext cx="1930998" cy="19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173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17B55114-BEE2-A81D-65F1-38BEE1CF766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070"/>
                    </a14:imgEffect>
                    <a14:imgEffect>
                      <a14:saturation sa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169" y="118781"/>
            <a:ext cx="7185661" cy="718566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1C82F65-DA8A-3E75-95A8-E64F7736B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inleiding</a:t>
            </a:r>
          </a:p>
        </p:txBody>
      </p:sp>
      <p:graphicFrame>
        <p:nvGraphicFramePr>
          <p:cNvPr id="6" name="Tijdelijke aanduiding voor inhoud 2">
            <a:extLst>
              <a:ext uri="{FF2B5EF4-FFF2-40B4-BE49-F238E27FC236}">
                <a16:creationId xmlns:a16="http://schemas.microsoft.com/office/drawing/2014/main" id="{7F508E40-B174-0A21-2710-52B2BB8C120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8428959"/>
              </p:ext>
            </p:extLst>
          </p:nvPr>
        </p:nvGraphicFramePr>
        <p:xfrm>
          <a:off x="515112" y="1825572"/>
          <a:ext cx="11155680" cy="376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Afbeelding 6">
            <a:extLst>
              <a:ext uri="{FF2B5EF4-FFF2-40B4-BE49-F238E27FC236}">
                <a16:creationId xmlns:a16="http://schemas.microsoft.com/office/drawing/2014/main" id="{15962FA1-6744-06DD-A799-738C8AE5433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002" y="4927002"/>
            <a:ext cx="1930998" cy="19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010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29B5345A-886B-4D62-9B7F-0A7E037B6B5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070"/>
                    </a14:imgEffect>
                    <a14:imgEffect>
                      <a14:saturation sa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169" y="118781"/>
            <a:ext cx="7185661" cy="718566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ECDAA93-E389-19E9-FF19-6DCAA19C0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>
            <a:normAutofit/>
          </a:bodyPr>
          <a:lstStyle/>
          <a:p>
            <a:r>
              <a:rPr lang="nl-NL" dirty="0"/>
              <a:t>Project keuze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3273FBD4-4998-201B-49FB-E3B1CA2F95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5699345"/>
              </p:ext>
            </p:extLst>
          </p:nvPr>
        </p:nvGraphicFramePr>
        <p:xfrm>
          <a:off x="520700" y="2578100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fbeelding 5">
            <a:extLst>
              <a:ext uri="{FF2B5EF4-FFF2-40B4-BE49-F238E27FC236}">
                <a16:creationId xmlns:a16="http://schemas.microsoft.com/office/drawing/2014/main" id="{25E65CB8-0685-08D8-CB22-A44E3C66E55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411" y="652236"/>
            <a:ext cx="1930998" cy="19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319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EC9F63-27E3-5406-2CEA-CE2B81C61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&amp; waarom encryptie?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7026E5B-5F38-7571-A608-8D66A5D99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Beveiliging van gegevens</a:t>
            </a:r>
          </a:p>
          <a:p>
            <a:r>
              <a:rPr lang="nl-NL" dirty="0"/>
              <a:t>Bescherming tegen afluisteren</a:t>
            </a:r>
          </a:p>
          <a:p>
            <a:r>
              <a:rPr lang="nl-NL" dirty="0"/>
              <a:t>Oud maar altijd nieuw </a:t>
            </a:r>
          </a:p>
          <a:p>
            <a:endParaRPr lang="nl-NL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1B1E533-DEDA-E409-15C7-BADF66FAF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5" y="4927002"/>
            <a:ext cx="1930998" cy="1930998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8ECDEB85-CD57-8790-D24F-DF1F932832A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070"/>
                    </a14:imgEffect>
                    <a14:imgEffect>
                      <a14:saturation sa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169" y="118781"/>
            <a:ext cx="7185661" cy="7185661"/>
          </a:xfrm>
          <a:prstGeom prst="rect">
            <a:avLst/>
          </a:prstGeom>
        </p:spPr>
      </p:pic>
      <p:pic>
        <p:nvPicPr>
          <p:cNvPr id="7" name="Afbeelding 6" descr="Afbeelding met cirkel, schermopname&#10;&#10;Door AI gegenereerde inhoud is mogelijk onjuist.">
            <a:extLst>
              <a:ext uri="{FF2B5EF4-FFF2-40B4-BE49-F238E27FC236}">
                <a16:creationId xmlns:a16="http://schemas.microsoft.com/office/drawing/2014/main" id="{41F677FE-CD84-43C3-1D4D-4A1A87F1B2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254" y="2046882"/>
            <a:ext cx="2909719" cy="2764233"/>
          </a:xfrm>
          <a:prstGeom prst="rect">
            <a:avLst/>
          </a:prstGeom>
        </p:spPr>
      </p:pic>
      <p:pic>
        <p:nvPicPr>
          <p:cNvPr id="9" name="Afbeelding 8" descr="Afbeelding met doos, meubels, houten, overdekt&#10;&#10;Door AI gegenereerde inhoud is mogelijk onjuist.">
            <a:extLst>
              <a:ext uri="{FF2B5EF4-FFF2-40B4-BE49-F238E27FC236}">
                <a16:creationId xmlns:a16="http://schemas.microsoft.com/office/drawing/2014/main" id="{CDB7F35F-5E5B-E682-B159-81D3C11A4F4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7244" y="1761820"/>
            <a:ext cx="3485394" cy="3334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090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E17AA97-89A7-45C1-B813-BFF6C23D7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92E43DAC-E722-E93D-9BAF-27927FDAEE3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070"/>
                    </a14:imgEffect>
                    <a14:imgEffect>
                      <a14:saturation sa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169" y="118781"/>
            <a:ext cx="7185661" cy="718566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5906F99-2BC5-54A4-DE76-7F51799B1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931008"/>
            <a:ext cx="5353722" cy="3364992"/>
          </a:xfrm>
        </p:spPr>
        <p:txBody>
          <a:bodyPr>
            <a:normAutofit/>
          </a:bodyPr>
          <a:lstStyle/>
          <a:p>
            <a:r>
              <a:rPr lang="nl-NL" dirty="0"/>
              <a:t>Aanpak encryptie</a:t>
            </a:r>
          </a:p>
        </p:txBody>
      </p:sp>
      <p:sp>
        <p:nvSpPr>
          <p:cNvPr id="7" name="Tijdelijke aanduiding voor voettekst 6">
            <a:extLst>
              <a:ext uri="{FF2B5EF4-FFF2-40B4-BE49-F238E27FC236}">
                <a16:creationId xmlns:a16="http://schemas.microsoft.com/office/drawing/2014/main" id="{94C3BDA0-8E43-DDFC-C690-1B7815323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6345" y="6312365"/>
            <a:ext cx="7939165" cy="57927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nl-NL" sz="1200" dirty="0" err="1">
                <a:solidFill>
                  <a:srgbClr val="00B0F0"/>
                </a:solidFill>
              </a:rPr>
              <a:t>key</a:t>
            </a:r>
            <a:r>
              <a:rPr lang="nl-NL" sz="1200" dirty="0"/>
              <a:t> = gegenereerde 256-bit lange zin van nummers en cijfers of andere tekens ( bijvoorbeeld </a:t>
            </a:r>
            <a:r>
              <a:rPr lang="nl-NL" sz="1200" dirty="0" err="1"/>
              <a:t>heshcodes</a:t>
            </a:r>
            <a:r>
              <a:rPr lang="nl-NL" sz="1200" dirty="0"/>
              <a:t> of base64 )</a:t>
            </a:r>
            <a:endParaRPr lang="en-US" sz="12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91E908F-EF1E-2FDB-BE4D-3F4C56B2F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7A2980E-8F82-6B7D-A838-277407403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1208" y="6299535"/>
            <a:ext cx="1115568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ijdelijke aanduiding voor inhoud 2">
            <a:extLst>
              <a:ext uri="{FF2B5EF4-FFF2-40B4-BE49-F238E27FC236}">
                <a16:creationId xmlns:a16="http://schemas.microsoft.com/office/drawing/2014/main" id="{AD1B36BD-56A0-CDF6-18EF-607F9A1D23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8247565"/>
              </p:ext>
            </p:extLst>
          </p:nvPr>
        </p:nvGraphicFramePr>
        <p:xfrm>
          <a:off x="759221" y="2158406"/>
          <a:ext cx="10783734" cy="5020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8" name="Afbeelding 7">
            <a:extLst>
              <a:ext uri="{FF2B5EF4-FFF2-40B4-BE49-F238E27FC236}">
                <a16:creationId xmlns:a16="http://schemas.microsoft.com/office/drawing/2014/main" id="{8931A250-A3D9-F094-9F0D-D7FF029A5CA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9519" y="657369"/>
            <a:ext cx="1930998" cy="1930998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3574645B-BF49-58ED-CB68-3E0AF9D20E28}"/>
              </a:ext>
            </a:extLst>
          </p:cNvPr>
          <p:cNvSpPr txBox="1"/>
          <p:nvPr/>
        </p:nvSpPr>
        <p:spPr>
          <a:xfrm>
            <a:off x="759221" y="2158406"/>
            <a:ext cx="9557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b="1" dirty="0"/>
              <a:t>Versleutelen met wachtwoord → verzenden  → </a:t>
            </a:r>
            <a:r>
              <a:rPr lang="nl-NL" b="1" dirty="0" err="1"/>
              <a:t>ontsleutelen</a:t>
            </a:r>
            <a:r>
              <a:rPr lang="nl-NL" b="1" dirty="0"/>
              <a:t> met hetzelfde wachtwoord</a:t>
            </a:r>
          </a:p>
        </p:txBody>
      </p:sp>
    </p:spTree>
    <p:extLst>
      <p:ext uri="{BB962C8B-B14F-4D97-AF65-F5344CB8AC3E}">
        <p14:creationId xmlns:p14="http://schemas.microsoft.com/office/powerpoint/2010/main" val="3240970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7468BBB8-BEA2-E88D-7180-16F3B15855F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070"/>
                    </a14:imgEffect>
                    <a14:imgEffect>
                      <a14:saturation sa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169" y="118781"/>
            <a:ext cx="7185661" cy="718566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321D48B-24A4-E1C5-CFC3-216CB7DCD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Aanpak </a:t>
            </a:r>
            <a:r>
              <a:rPr lang="nl-NL" dirty="0" err="1"/>
              <a:t>NetCat</a:t>
            </a:r>
            <a:r>
              <a:rPr lang="nl-NL" dirty="0"/>
              <a:t> &amp; GUI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A7381CB-60E2-C8DE-7976-3B2777968B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/>
              <a:t>NetCat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6400606-A4A2-6F00-37DF-5F408203F30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NL" dirty="0"/>
              <a:t>Peer 2 peer</a:t>
            </a:r>
          </a:p>
          <a:p>
            <a:r>
              <a:rPr lang="nl-NL" dirty="0"/>
              <a:t>Ontvanger en zender ( host &amp; client )</a:t>
            </a:r>
          </a:p>
          <a:p>
            <a:r>
              <a:rPr lang="nl-NL" dirty="0"/>
              <a:t>Via IP en port</a:t>
            </a:r>
          </a:p>
          <a:p>
            <a:r>
              <a:rPr lang="nl-NL" dirty="0"/>
              <a:t>Data verzending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E855E3F3-45BC-E4B9-7315-3B48CFB858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l-NL" dirty="0"/>
              <a:t>GUI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F849A86-A92D-BA99-40CA-F6D6B8A5663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NL" dirty="0"/>
              <a:t>Invul veld voor IP, Port &amp; wachtwoord.</a:t>
            </a:r>
          </a:p>
          <a:p>
            <a:r>
              <a:rPr lang="nl-NL" dirty="0"/>
              <a:t>Select image knop</a:t>
            </a:r>
          </a:p>
          <a:p>
            <a:r>
              <a:rPr lang="nl-NL" dirty="0"/>
              <a:t>Verzender / ontvanger knop</a:t>
            </a:r>
          </a:p>
          <a:p>
            <a:r>
              <a:rPr lang="nl-NL" dirty="0"/>
              <a:t>Verzend knop</a:t>
            </a:r>
          </a:p>
          <a:p>
            <a:r>
              <a:rPr lang="nl-NL" dirty="0"/>
              <a:t>Ontvangen afbeelding weergeven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D0301B37-2E03-D594-FDF4-9CAB5873C7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1002" y="4927002"/>
            <a:ext cx="1930998" cy="19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010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E7AE24-7A23-3A93-1170-930D4C580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demonstratie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113FB690-771B-F7B5-E16F-6B45E648722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070"/>
                    </a14:imgEffect>
                    <a14:imgEffect>
                      <a14:saturation sa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169" y="118781"/>
            <a:ext cx="7185661" cy="7185661"/>
          </a:xfrm>
          <a:prstGeom prst="rect">
            <a:avLst/>
          </a:prstGeom>
        </p:spPr>
      </p:pic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D46F8F56-860F-39B3-BE85-BAB426A75D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3646592"/>
              </p:ext>
            </p:extLst>
          </p:nvPr>
        </p:nvGraphicFramePr>
        <p:xfrm>
          <a:off x="515112" y="1827947"/>
          <a:ext cx="11155680" cy="376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fbeelding 5">
            <a:extLst>
              <a:ext uri="{FF2B5EF4-FFF2-40B4-BE49-F238E27FC236}">
                <a16:creationId xmlns:a16="http://schemas.microsoft.com/office/drawing/2014/main" id="{66B25CA9-39DA-7BBD-8702-B9038BCD496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27002"/>
            <a:ext cx="1930998" cy="19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3863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8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0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12">
            <a:extLst>
              <a:ext uri="{FF2B5EF4-FFF2-40B4-BE49-F238E27FC236}">
                <a16:creationId xmlns:a16="http://schemas.microsoft.com/office/drawing/2014/main" id="{B7E2F724-2FB3-4D1D-A730-739B8654C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4" descr="Geel vraagteken">
            <a:extLst>
              <a:ext uri="{FF2B5EF4-FFF2-40B4-BE49-F238E27FC236}">
                <a16:creationId xmlns:a16="http://schemas.microsoft.com/office/drawing/2014/main" id="{A24F12C6-05F3-4906-5359-9BB5C80E1F1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b="6250"/>
          <a:stretch>
            <a:fillRect/>
          </a:stretch>
        </p:blipFill>
        <p:spPr>
          <a:xfrm>
            <a:off x="-2" y="-2"/>
            <a:ext cx="12192001" cy="685800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E4EF41B-97D1-CC95-0F3A-E690A79B8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7"/>
            <a:ext cx="5021182" cy="32901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000" dirty="0" err="1">
                <a:solidFill>
                  <a:srgbClr val="FFFFFF"/>
                </a:solidFill>
              </a:rPr>
              <a:t>Vragen</a:t>
            </a:r>
            <a:r>
              <a:rPr lang="en-US" sz="6000" dirty="0">
                <a:solidFill>
                  <a:srgbClr val="FFFFFF"/>
                </a:solidFill>
              </a:rPr>
              <a:t>?</a:t>
            </a:r>
          </a:p>
        </p:txBody>
      </p:sp>
      <p:sp>
        <p:nvSpPr>
          <p:cNvPr id="23" name="Rectangle 14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AC23223-FBB5-5D5C-A3C3-CAB429D5A8F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/>
                    </a14:imgEffect>
                    <a14:imgEffect>
                      <a14:colorTemperature colorTemp="5070"/>
                    </a14:imgEffect>
                    <a14:imgEffect>
                      <a14:saturation sa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3169" y="118781"/>
            <a:ext cx="7185661" cy="7185661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AE142160-840C-2DC3-6964-2384F575C0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955" y="12908"/>
            <a:ext cx="1930998" cy="19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89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253</Words>
  <Application>Microsoft Office PowerPoint</Application>
  <PresentationFormat>Breedbeeld</PresentationFormat>
  <Paragraphs>58</Paragraphs>
  <Slides>8</Slides>
  <Notes>1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3" baseType="lpstr">
      <vt:lpstr>Aptos</vt:lpstr>
      <vt:lpstr>Arial</vt:lpstr>
      <vt:lpstr>Bierstadt</vt:lpstr>
      <vt:lpstr>Wingdings</vt:lpstr>
      <vt:lpstr>GestaltVTI</vt:lpstr>
      <vt:lpstr>Python verdieping</vt:lpstr>
      <vt:lpstr>inleiding</vt:lpstr>
      <vt:lpstr>Project keuze</vt:lpstr>
      <vt:lpstr>Wat &amp; waarom encryptie?</vt:lpstr>
      <vt:lpstr>Aanpak encryptie</vt:lpstr>
      <vt:lpstr>Aanpak NetCat &amp; GUI</vt:lpstr>
      <vt:lpstr>demonstratie</vt:lpstr>
      <vt:lpstr>Vragen?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pelle mertens</dc:creator>
  <cp:lastModifiedBy>pelle mertens</cp:lastModifiedBy>
  <cp:revision>5</cp:revision>
  <dcterms:created xsi:type="dcterms:W3CDTF">2025-05-27T07:03:39Z</dcterms:created>
  <dcterms:modified xsi:type="dcterms:W3CDTF">2025-06-05T09:40:51Z</dcterms:modified>
</cp:coreProperties>
</file>

<file path=docProps/thumbnail.jpeg>
</file>